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382" r:id="rId6"/>
    <p:sldId id="339"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362" r:id="rId20"/>
    <p:sldId id="363" r:id="rId21"/>
    <p:sldId id="364" r:id="rId22"/>
    <p:sldId id="378" r:id="rId23"/>
    <p:sldId id="365" r:id="rId24"/>
    <p:sldId id="383" r:id="rId25"/>
    <p:sldId id="384" r:id="rId26"/>
    <p:sldId id="366" r:id="rId27"/>
    <p:sldId id="379" r:id="rId28"/>
    <p:sldId id="380" r:id="rId29"/>
    <p:sldId id="381" r:id="rId30"/>
    <p:sldId id="375" r:id="rId31"/>
    <p:sldId id="376" r:id="rId32"/>
    <p:sldId id="377" r:id="rId33"/>
    <p:sldId id="2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80B51-557E-4D47-8011-F8CA9F8AF7CB}" v="79" dt="2021-04-21T14:46:38.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4" d="100"/>
          <a:sy n="94" d="100"/>
        </p:scale>
        <p:origin x="635"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00580B51-557E-4D47-8011-F8CA9F8AF7CB}"/>
    <pc:docChg chg="undo custSel addSld modSld">
      <pc:chgData name="JASON BOCK" userId="96bbd135532818bd" providerId="LiveId" clId="{00580B51-557E-4D47-8011-F8CA9F8AF7CB}" dt="2021-04-22T12:24:01.389" v="753" actId="20577"/>
      <pc:docMkLst>
        <pc:docMk/>
      </pc:docMkLst>
      <pc:sldChg chg="modSp mod">
        <pc:chgData name="JASON BOCK" userId="96bbd135532818bd" providerId="LiveId" clId="{00580B51-557E-4D47-8011-F8CA9F8AF7CB}" dt="2021-04-22T12:23:55.512" v="752" actId="21"/>
        <pc:sldMkLst>
          <pc:docMk/>
          <pc:sldMk cId="1861047671" sldId="256"/>
        </pc:sldMkLst>
        <pc:spChg chg="mod">
          <ac:chgData name="JASON BOCK" userId="96bbd135532818bd" providerId="LiveId" clId="{00580B51-557E-4D47-8011-F8CA9F8AF7CB}" dt="2021-04-22T12:23:55.512" v="752" actId="21"/>
          <ac:spMkLst>
            <pc:docMk/>
            <pc:sldMk cId="1861047671" sldId="256"/>
            <ac:spMk id="3" creationId="{2EAF0956-CF51-4575-8465-AA5B3F8672A4}"/>
          </ac:spMkLst>
        </pc:spChg>
      </pc:sldChg>
      <pc:sldChg chg="modSp mod">
        <pc:chgData name="JASON BOCK" userId="96bbd135532818bd" providerId="LiveId" clId="{00580B51-557E-4D47-8011-F8CA9F8AF7CB}" dt="2021-04-22T12:24:01.389" v="753" actId="20577"/>
        <pc:sldMkLst>
          <pc:docMk/>
          <pc:sldMk cId="3025590924" sldId="299"/>
        </pc:sldMkLst>
        <pc:spChg chg="mod">
          <ac:chgData name="JASON BOCK" userId="96bbd135532818bd" providerId="LiveId" clId="{00580B51-557E-4D47-8011-F8CA9F8AF7CB}" dt="2021-04-22T12:24:01.389" v="753" actId="20577"/>
          <ac:spMkLst>
            <pc:docMk/>
            <pc:sldMk cId="3025590924" sldId="299"/>
            <ac:spMk id="3" creationId="{2EAF0956-CF51-4575-8465-AA5B3F8672A4}"/>
          </ac:spMkLst>
        </pc:spChg>
      </pc:sldChg>
      <pc:sldChg chg="addSp delSp modSp mod">
        <pc:chgData name="JASON BOCK" userId="96bbd135532818bd" providerId="LiveId" clId="{00580B51-557E-4D47-8011-F8CA9F8AF7CB}" dt="2021-04-21T20:10:52.553" v="751" actId="404"/>
        <pc:sldMkLst>
          <pc:docMk/>
          <pc:sldMk cId="4294231335" sldId="339"/>
        </pc:sldMkLst>
        <pc:spChg chg="del">
          <ac:chgData name="JASON BOCK" userId="96bbd135532818bd" providerId="LiveId" clId="{00580B51-557E-4D47-8011-F8CA9F8AF7CB}" dt="2021-04-21T13:59:41.623" v="26" actId="478"/>
          <ac:spMkLst>
            <pc:docMk/>
            <pc:sldMk cId="4294231335" sldId="339"/>
            <ac:spMk id="2" creationId="{13E17694-CE37-4055-BC47-23C3E2BE7940}"/>
          </ac:spMkLst>
        </pc:spChg>
        <pc:spChg chg="add del mod">
          <ac:chgData name="JASON BOCK" userId="96bbd135532818bd" providerId="LiveId" clId="{00580B51-557E-4D47-8011-F8CA9F8AF7CB}" dt="2021-04-21T13:59:43.220" v="27" actId="478"/>
          <ac:spMkLst>
            <pc:docMk/>
            <pc:sldMk cId="4294231335" sldId="339"/>
            <ac:spMk id="4" creationId="{0703F68A-9617-4394-8D41-F2EAA11E40AA}"/>
          </ac:spMkLst>
        </pc:spChg>
        <pc:spChg chg="del mod">
          <ac:chgData name="JASON BOCK" userId="96bbd135532818bd" providerId="LiveId" clId="{00580B51-557E-4D47-8011-F8CA9F8AF7CB}" dt="2021-04-21T14:00:05.208" v="31" actId="478"/>
          <ac:spMkLst>
            <pc:docMk/>
            <pc:sldMk cId="4294231335" sldId="339"/>
            <ac:spMk id="5" creationId="{E090012D-2950-493B-AF3F-AA8E53E7CF60}"/>
          </ac:spMkLst>
        </pc:spChg>
        <pc:spChg chg="add mod">
          <ac:chgData name="JASON BOCK" userId="96bbd135532818bd" providerId="LiveId" clId="{00580B51-557E-4D47-8011-F8CA9F8AF7CB}" dt="2021-04-21T20:10:52.553" v="751" actId="404"/>
          <ac:spMkLst>
            <pc:docMk/>
            <pc:sldMk cId="4294231335" sldId="339"/>
            <ac:spMk id="7" creationId="{DA18B708-B60E-443F-999C-E376A4BA8C77}"/>
          </ac:spMkLst>
        </pc:spChg>
        <pc:spChg chg="del">
          <ac:chgData name="JASON BOCK" userId="96bbd135532818bd" providerId="LiveId" clId="{00580B51-557E-4D47-8011-F8CA9F8AF7CB}" dt="2021-04-21T14:05:23.802" v="34" actId="478"/>
          <ac:spMkLst>
            <pc:docMk/>
            <pc:sldMk cId="4294231335" sldId="339"/>
            <ac:spMk id="13" creationId="{9089658D-AEAA-47AB-8F4F-20498B07EF01}"/>
          </ac:spMkLst>
        </pc:spChg>
        <pc:picChg chg="del mod">
          <ac:chgData name="JASON BOCK" userId="96bbd135532818bd" providerId="LiveId" clId="{00580B51-557E-4D47-8011-F8CA9F8AF7CB}" dt="2021-04-21T14:05:21.234" v="33" actId="478"/>
          <ac:picMkLst>
            <pc:docMk/>
            <pc:sldMk cId="4294231335" sldId="339"/>
            <ac:picMk id="6" creationId="{14598922-6D3B-4131-912E-7CE9F7F06FEB}"/>
          </ac:picMkLst>
        </pc:picChg>
      </pc:sldChg>
      <pc:sldChg chg="addSp delSp modSp mod modNotesTx">
        <pc:chgData name="JASON BOCK" userId="96bbd135532818bd" providerId="LiveId" clId="{00580B51-557E-4D47-8011-F8CA9F8AF7CB}" dt="2021-04-21T14:10:07.499" v="190" actId="1036"/>
        <pc:sldMkLst>
          <pc:docMk/>
          <pc:sldMk cId="1892218836" sldId="350"/>
        </pc:sldMkLst>
        <pc:spChg chg="del">
          <ac:chgData name="JASON BOCK" userId="96bbd135532818bd" providerId="LiveId" clId="{00580B51-557E-4D47-8011-F8CA9F8AF7CB}" dt="2021-04-21T14:06:41.810" v="66" actId="478"/>
          <ac:spMkLst>
            <pc:docMk/>
            <pc:sldMk cId="1892218836" sldId="350"/>
            <ac:spMk id="2" creationId="{13E17694-CE37-4055-BC47-23C3E2BE7940}"/>
          </ac:spMkLst>
        </pc:spChg>
        <pc:spChg chg="add del mod">
          <ac:chgData name="JASON BOCK" userId="96bbd135532818bd" providerId="LiveId" clId="{00580B51-557E-4D47-8011-F8CA9F8AF7CB}" dt="2021-04-21T14:06:43.660" v="67" actId="478"/>
          <ac:spMkLst>
            <pc:docMk/>
            <pc:sldMk cId="1892218836" sldId="350"/>
            <ac:spMk id="4" creationId="{CADA732E-0FA2-4A6B-AB78-871EAC3E07EB}"/>
          </ac:spMkLst>
        </pc:spChg>
        <pc:spChg chg="mod">
          <ac:chgData name="JASON BOCK" userId="96bbd135532818bd" providerId="LiveId" clId="{00580B51-557E-4D47-8011-F8CA9F8AF7CB}" dt="2021-04-21T14:07:40.806" v="83" actId="1076"/>
          <ac:spMkLst>
            <pc:docMk/>
            <pc:sldMk cId="1892218836" sldId="350"/>
            <ac:spMk id="8" creationId="{14581FB1-98B7-48B8-88C6-916AD73A0833}"/>
          </ac:spMkLst>
        </pc:spChg>
        <pc:spChg chg="del">
          <ac:chgData name="JASON BOCK" userId="96bbd135532818bd" providerId="LiveId" clId="{00580B51-557E-4D47-8011-F8CA9F8AF7CB}" dt="2021-04-21T14:10:01.562" v="182" actId="478"/>
          <ac:spMkLst>
            <pc:docMk/>
            <pc:sldMk cId="1892218836" sldId="350"/>
            <ac:spMk id="13" creationId="{9089658D-AEAA-47AB-8F4F-20498B07EF01}"/>
          </ac:spMkLst>
        </pc:spChg>
        <pc:graphicFrameChg chg="mod">
          <ac:chgData name="JASON BOCK" userId="96bbd135532818bd" providerId="LiveId" clId="{00580B51-557E-4D47-8011-F8CA9F8AF7CB}" dt="2021-04-21T14:10:07.499" v="190" actId="1036"/>
          <ac:graphicFrameMkLst>
            <pc:docMk/>
            <pc:sldMk cId="1892218836" sldId="350"/>
            <ac:graphicFrameMk id="7" creationId="{DCDCB785-658B-4F1E-AB7A-57822DF80E6D}"/>
          </ac:graphicFrameMkLst>
        </pc:graphicFrameChg>
      </pc:sldChg>
      <pc:sldChg chg="addSp delSp modSp mod modNotesTx">
        <pc:chgData name="JASON BOCK" userId="96bbd135532818bd" providerId="LiveId" clId="{00580B51-557E-4D47-8011-F8CA9F8AF7CB}" dt="2021-04-21T14:11:06.790" v="198" actId="478"/>
        <pc:sldMkLst>
          <pc:docMk/>
          <pc:sldMk cId="3957780234" sldId="351"/>
        </pc:sldMkLst>
        <pc:spChg chg="del">
          <ac:chgData name="JASON BOCK" userId="96bbd135532818bd" providerId="LiveId" clId="{00580B51-557E-4D47-8011-F8CA9F8AF7CB}" dt="2021-04-21T14:07:07.765" v="75" actId="478"/>
          <ac:spMkLst>
            <pc:docMk/>
            <pc:sldMk cId="3957780234" sldId="351"/>
            <ac:spMk id="2" creationId="{13E17694-CE37-4055-BC47-23C3E2BE7940}"/>
          </ac:spMkLst>
        </pc:spChg>
        <pc:spChg chg="add del mod">
          <ac:chgData name="JASON BOCK" userId="96bbd135532818bd" providerId="LiveId" clId="{00580B51-557E-4D47-8011-F8CA9F8AF7CB}" dt="2021-04-21T14:07:09.965" v="76" actId="478"/>
          <ac:spMkLst>
            <pc:docMk/>
            <pc:sldMk cId="3957780234" sldId="351"/>
            <ac:spMk id="4" creationId="{88E60DAD-0FB6-428F-A8E2-8F92F6B676F9}"/>
          </ac:spMkLst>
        </pc:spChg>
        <pc:spChg chg="del">
          <ac:chgData name="JASON BOCK" userId="96bbd135532818bd" providerId="LiveId" clId="{00580B51-557E-4D47-8011-F8CA9F8AF7CB}" dt="2021-04-21T14:07:19.870" v="80" actId="478"/>
          <ac:spMkLst>
            <pc:docMk/>
            <pc:sldMk cId="3957780234" sldId="351"/>
            <ac:spMk id="8" creationId="{14581FB1-98B7-48B8-88C6-916AD73A0833}"/>
          </ac:spMkLst>
        </pc:spChg>
        <pc:spChg chg="add del mod">
          <ac:chgData name="JASON BOCK" userId="96bbd135532818bd" providerId="LiveId" clId="{00580B51-557E-4D47-8011-F8CA9F8AF7CB}" dt="2021-04-21T14:07:43.581" v="84" actId="478"/>
          <ac:spMkLst>
            <pc:docMk/>
            <pc:sldMk cId="3957780234" sldId="351"/>
            <ac:spMk id="10" creationId="{0DE7877E-3F3E-408E-B1BF-B1FBB4F6B755}"/>
          </ac:spMkLst>
        </pc:spChg>
        <pc:spChg chg="add mod">
          <ac:chgData name="JASON BOCK" userId="96bbd135532818bd" providerId="LiveId" clId="{00580B51-557E-4D47-8011-F8CA9F8AF7CB}" dt="2021-04-21T14:07:47.022" v="87" actId="20577"/>
          <ac:spMkLst>
            <pc:docMk/>
            <pc:sldMk cId="3957780234" sldId="351"/>
            <ac:spMk id="11" creationId="{F1E0FF19-5A72-4082-91F2-DF4173400027}"/>
          </ac:spMkLst>
        </pc:spChg>
        <pc:spChg chg="del">
          <ac:chgData name="JASON BOCK" userId="96bbd135532818bd" providerId="LiveId" clId="{00580B51-557E-4D47-8011-F8CA9F8AF7CB}" dt="2021-04-21T14:11:06.790" v="198" actId="478"/>
          <ac:spMkLst>
            <pc:docMk/>
            <pc:sldMk cId="3957780234" sldId="351"/>
            <ac:spMk id="13" creationId="{9089658D-AEAA-47AB-8F4F-20498B07EF01}"/>
          </ac:spMkLst>
        </pc:spChg>
        <pc:graphicFrameChg chg="mod">
          <ac:chgData name="JASON BOCK" userId="96bbd135532818bd" providerId="LiveId" clId="{00580B51-557E-4D47-8011-F8CA9F8AF7CB}" dt="2021-04-21T14:10:44.724" v="191" actId="1076"/>
          <ac:graphicFrameMkLst>
            <pc:docMk/>
            <pc:sldMk cId="3957780234" sldId="351"/>
            <ac:graphicFrameMk id="9" creationId="{9A16DBB6-7A2F-4B80-97FC-5E9087BB9047}"/>
          </ac:graphicFrameMkLst>
        </pc:graphicFrameChg>
      </pc:sldChg>
      <pc:sldChg chg="addSp delSp modSp mod modNotesTx">
        <pc:chgData name="JASON BOCK" userId="96bbd135532818bd" providerId="LiveId" clId="{00580B51-557E-4D47-8011-F8CA9F8AF7CB}" dt="2021-04-21T14:11:20.390" v="204" actId="478"/>
        <pc:sldMkLst>
          <pc:docMk/>
          <pc:sldMk cId="3646965582" sldId="352"/>
        </pc:sldMkLst>
        <pc:spChg chg="del">
          <ac:chgData name="JASON BOCK" userId="96bbd135532818bd" providerId="LiveId" clId="{00580B51-557E-4D47-8011-F8CA9F8AF7CB}" dt="2021-04-21T14:07:58.200" v="102" actId="478"/>
          <ac:spMkLst>
            <pc:docMk/>
            <pc:sldMk cId="3646965582" sldId="352"/>
            <ac:spMk id="2" creationId="{13E17694-CE37-4055-BC47-23C3E2BE7940}"/>
          </ac:spMkLst>
        </pc:spChg>
        <pc:spChg chg="add del mod">
          <ac:chgData name="JASON BOCK" userId="96bbd135532818bd" providerId="LiveId" clId="{00580B51-557E-4D47-8011-F8CA9F8AF7CB}" dt="2021-04-21T14:07:59.310" v="103" actId="478"/>
          <ac:spMkLst>
            <pc:docMk/>
            <pc:sldMk cId="3646965582" sldId="352"/>
            <ac:spMk id="4" creationId="{644E339A-3380-4B82-8A11-00883F153F39}"/>
          </ac:spMkLst>
        </pc:spChg>
        <pc:spChg chg="del">
          <ac:chgData name="JASON BOCK" userId="96bbd135532818bd" providerId="LiveId" clId="{00580B51-557E-4D47-8011-F8CA9F8AF7CB}" dt="2021-04-21T14:08:03.961" v="104" actId="478"/>
          <ac:spMkLst>
            <pc:docMk/>
            <pc:sldMk cId="3646965582" sldId="352"/>
            <ac:spMk id="8" creationId="{14581FB1-98B7-48B8-88C6-916AD73A0833}"/>
          </ac:spMkLst>
        </pc:spChg>
        <pc:spChg chg="add mod">
          <ac:chgData name="JASON BOCK" userId="96bbd135532818bd" providerId="LiveId" clId="{00580B51-557E-4D47-8011-F8CA9F8AF7CB}" dt="2021-04-21T14:08:07.492" v="107" actId="20577"/>
          <ac:spMkLst>
            <pc:docMk/>
            <pc:sldMk cId="3646965582" sldId="352"/>
            <ac:spMk id="9" creationId="{D8D84E44-9BB8-46AB-B2A4-0A321390F069}"/>
          </ac:spMkLst>
        </pc:spChg>
        <pc:spChg chg="del">
          <ac:chgData name="JASON BOCK" userId="96bbd135532818bd" providerId="LiveId" clId="{00580B51-557E-4D47-8011-F8CA9F8AF7CB}" dt="2021-04-21T14:11:20.390" v="204" actId="478"/>
          <ac:spMkLst>
            <pc:docMk/>
            <pc:sldMk cId="3646965582" sldId="352"/>
            <ac:spMk id="13" creationId="{9089658D-AEAA-47AB-8F4F-20498B07EF01}"/>
          </ac:spMkLst>
        </pc:spChg>
        <pc:graphicFrameChg chg="mod">
          <ac:chgData name="JASON BOCK" userId="96bbd135532818bd" providerId="LiveId" clId="{00580B51-557E-4D47-8011-F8CA9F8AF7CB}" dt="2021-04-21T14:10:58.512" v="192" actId="1076"/>
          <ac:graphicFrameMkLst>
            <pc:docMk/>
            <pc:sldMk cId="3646965582" sldId="352"/>
            <ac:graphicFrameMk id="11" creationId="{E5E6FB3C-E539-449A-A2CC-8903F0FEC44A}"/>
          </ac:graphicFrameMkLst>
        </pc:graphicFrameChg>
      </pc:sldChg>
      <pc:sldChg chg="addSp delSp modSp mod modNotesTx">
        <pc:chgData name="JASON BOCK" userId="96bbd135532818bd" providerId="LiveId" clId="{00580B51-557E-4D47-8011-F8CA9F8AF7CB}" dt="2021-04-21T14:11:34.009" v="211" actId="1076"/>
        <pc:sldMkLst>
          <pc:docMk/>
          <pc:sldMk cId="492342597" sldId="353"/>
        </pc:sldMkLst>
        <pc:spChg chg="del">
          <ac:chgData name="JASON BOCK" userId="96bbd135532818bd" providerId="LiveId" clId="{00580B51-557E-4D47-8011-F8CA9F8AF7CB}" dt="2021-04-21T14:08:17.960" v="133" actId="478"/>
          <ac:spMkLst>
            <pc:docMk/>
            <pc:sldMk cId="492342597" sldId="353"/>
            <ac:spMk id="2" creationId="{13E17694-CE37-4055-BC47-23C3E2BE7940}"/>
          </ac:spMkLst>
        </pc:spChg>
        <pc:spChg chg="add del mod">
          <ac:chgData name="JASON BOCK" userId="96bbd135532818bd" providerId="LiveId" clId="{00580B51-557E-4D47-8011-F8CA9F8AF7CB}" dt="2021-04-21T14:08:19.056" v="134" actId="478"/>
          <ac:spMkLst>
            <pc:docMk/>
            <pc:sldMk cId="492342597" sldId="353"/>
            <ac:spMk id="4" creationId="{89767EEC-2C9A-4B70-A5FC-B642491A3D3C}"/>
          </ac:spMkLst>
        </pc:spChg>
        <pc:spChg chg="del">
          <ac:chgData name="JASON BOCK" userId="96bbd135532818bd" providerId="LiveId" clId="{00580B51-557E-4D47-8011-F8CA9F8AF7CB}" dt="2021-04-21T14:08:21.095" v="135" actId="478"/>
          <ac:spMkLst>
            <pc:docMk/>
            <pc:sldMk cId="492342597" sldId="353"/>
            <ac:spMk id="8" creationId="{14581FB1-98B7-48B8-88C6-916AD73A0833}"/>
          </ac:spMkLst>
        </pc:spChg>
        <pc:spChg chg="add mod">
          <ac:chgData name="JASON BOCK" userId="96bbd135532818bd" providerId="LiveId" clId="{00580B51-557E-4D47-8011-F8CA9F8AF7CB}" dt="2021-04-21T14:08:29.666" v="142" actId="20577"/>
          <ac:spMkLst>
            <pc:docMk/>
            <pc:sldMk cId="492342597" sldId="353"/>
            <ac:spMk id="9" creationId="{CD2C77F7-4001-4167-B724-E13362A47A73}"/>
          </ac:spMkLst>
        </pc:spChg>
        <pc:spChg chg="del">
          <ac:chgData name="JASON BOCK" userId="96bbd135532818bd" providerId="LiveId" clId="{00580B51-557E-4D47-8011-F8CA9F8AF7CB}" dt="2021-04-21T14:11:28.302" v="210" actId="478"/>
          <ac:spMkLst>
            <pc:docMk/>
            <pc:sldMk cId="492342597" sldId="353"/>
            <ac:spMk id="13" creationId="{9089658D-AEAA-47AB-8F4F-20498B07EF01}"/>
          </ac:spMkLst>
        </pc:spChg>
        <pc:graphicFrameChg chg="mod">
          <ac:chgData name="JASON BOCK" userId="96bbd135532818bd" providerId="LiveId" clId="{00580B51-557E-4D47-8011-F8CA9F8AF7CB}" dt="2021-04-21T14:11:34.009" v="211" actId="1076"/>
          <ac:graphicFrameMkLst>
            <pc:docMk/>
            <pc:sldMk cId="492342597" sldId="353"/>
            <ac:graphicFrameMk id="10" creationId="{4FEB927F-1222-421B-BB9D-C1A5E882EFE3}"/>
          </ac:graphicFrameMkLst>
        </pc:graphicFrameChg>
      </pc:sldChg>
      <pc:sldChg chg="addSp delSp modSp mod modNotesTx">
        <pc:chgData name="JASON BOCK" userId="96bbd135532818bd" providerId="LiveId" clId="{00580B51-557E-4D47-8011-F8CA9F8AF7CB}" dt="2021-04-21T14:15:58.631" v="263" actId="478"/>
        <pc:sldMkLst>
          <pc:docMk/>
          <pc:sldMk cId="521199551" sldId="354"/>
        </pc:sldMkLst>
        <pc:spChg chg="del mod">
          <ac:chgData name="JASON BOCK" userId="96bbd135532818bd" providerId="LiveId" clId="{00580B51-557E-4D47-8011-F8CA9F8AF7CB}" dt="2021-04-21T14:09:40.567" v="160" actId="478"/>
          <ac:spMkLst>
            <pc:docMk/>
            <pc:sldMk cId="521199551" sldId="354"/>
            <ac:spMk id="2" creationId="{13E17694-CE37-4055-BC47-23C3E2BE7940}"/>
          </ac:spMkLst>
        </pc:spChg>
        <pc:spChg chg="add del mod">
          <ac:chgData name="JASON BOCK" userId="96bbd135532818bd" providerId="LiveId" clId="{00580B51-557E-4D47-8011-F8CA9F8AF7CB}" dt="2021-04-21T14:09:42.207" v="161" actId="478"/>
          <ac:spMkLst>
            <pc:docMk/>
            <pc:sldMk cId="521199551" sldId="354"/>
            <ac:spMk id="4" creationId="{88BB222A-07BE-4DED-9FCC-91A00CEA8394}"/>
          </ac:spMkLst>
        </pc:spChg>
        <pc:spChg chg="del">
          <ac:chgData name="JASON BOCK" userId="96bbd135532818bd" providerId="LiveId" clId="{00580B51-557E-4D47-8011-F8CA9F8AF7CB}" dt="2021-04-21T14:09:37.579" v="158" actId="478"/>
          <ac:spMkLst>
            <pc:docMk/>
            <pc:sldMk cId="521199551" sldId="354"/>
            <ac:spMk id="8" creationId="{14581FB1-98B7-48B8-88C6-916AD73A0833}"/>
          </ac:spMkLst>
        </pc:spChg>
        <pc:spChg chg="add mod">
          <ac:chgData name="JASON BOCK" userId="96bbd135532818bd" providerId="LiveId" clId="{00580B51-557E-4D47-8011-F8CA9F8AF7CB}" dt="2021-04-21T14:09:45.167" v="164" actId="20577"/>
          <ac:spMkLst>
            <pc:docMk/>
            <pc:sldMk cId="521199551" sldId="354"/>
            <ac:spMk id="9" creationId="{D1F9A228-D2A8-4BDC-A9FF-301C1E0DE960}"/>
          </ac:spMkLst>
        </pc:spChg>
        <pc:spChg chg="del">
          <ac:chgData name="JASON BOCK" userId="96bbd135532818bd" providerId="LiveId" clId="{00580B51-557E-4D47-8011-F8CA9F8AF7CB}" dt="2021-04-21T14:15:58.631" v="263" actId="478"/>
          <ac:spMkLst>
            <pc:docMk/>
            <pc:sldMk cId="521199551" sldId="354"/>
            <ac:spMk id="13" creationId="{9089658D-AEAA-47AB-8F4F-20498B07EF01}"/>
          </ac:spMkLst>
        </pc:spChg>
        <pc:graphicFrameChg chg="mod">
          <ac:chgData name="JASON BOCK" userId="96bbd135532818bd" providerId="LiveId" clId="{00580B51-557E-4D47-8011-F8CA9F8AF7CB}" dt="2021-04-21T14:11:49.835" v="217" actId="1076"/>
          <ac:graphicFrameMkLst>
            <pc:docMk/>
            <pc:sldMk cId="521199551" sldId="354"/>
            <ac:graphicFrameMk id="11" creationId="{06FDFE9A-3AA8-468C-A5E0-226EB2173959}"/>
          </ac:graphicFrameMkLst>
        </pc:graphicFrameChg>
      </pc:sldChg>
      <pc:sldChg chg="addSp delSp modSp mod setBg modNotesTx">
        <pc:chgData name="JASON BOCK" userId="96bbd135532818bd" providerId="LiveId" clId="{00580B51-557E-4D47-8011-F8CA9F8AF7CB}" dt="2021-04-21T14:15:09.944" v="248" actId="692"/>
        <pc:sldMkLst>
          <pc:docMk/>
          <pc:sldMk cId="787975456" sldId="355"/>
        </pc:sldMkLst>
        <pc:spChg chg="del">
          <ac:chgData name="JASON BOCK" userId="96bbd135532818bd" providerId="LiveId" clId="{00580B51-557E-4D47-8011-F8CA9F8AF7CB}" dt="2021-04-21T14:08:57.197" v="144" actId="478"/>
          <ac:spMkLst>
            <pc:docMk/>
            <pc:sldMk cId="787975456" sldId="355"/>
            <ac:spMk id="2" creationId="{13E17694-CE37-4055-BC47-23C3E2BE7940}"/>
          </ac:spMkLst>
        </pc:spChg>
        <pc:spChg chg="add del mod">
          <ac:chgData name="JASON BOCK" userId="96bbd135532818bd" providerId="LiveId" clId="{00580B51-557E-4D47-8011-F8CA9F8AF7CB}" dt="2021-04-21T14:08:58.564" v="145" actId="478"/>
          <ac:spMkLst>
            <pc:docMk/>
            <pc:sldMk cId="787975456" sldId="355"/>
            <ac:spMk id="7" creationId="{8CE6AD11-C7DE-4D38-87B8-C571B801100E}"/>
          </ac:spMkLst>
        </pc:spChg>
        <pc:spChg chg="del">
          <ac:chgData name="JASON BOCK" userId="96bbd135532818bd" providerId="LiveId" clId="{00580B51-557E-4D47-8011-F8CA9F8AF7CB}" dt="2021-04-21T14:09:14.318" v="149" actId="478"/>
          <ac:spMkLst>
            <pc:docMk/>
            <pc:sldMk cId="787975456" sldId="355"/>
            <ac:spMk id="13" creationId="{9089658D-AEAA-47AB-8F4F-20498B07EF01}"/>
          </ac:spMkLst>
        </pc:spChg>
        <pc:picChg chg="del">
          <ac:chgData name="JASON BOCK" userId="96bbd135532818bd" providerId="LiveId" clId="{00580B51-557E-4D47-8011-F8CA9F8AF7CB}" dt="2021-04-21T13:57:21.855" v="0" actId="478"/>
          <ac:picMkLst>
            <pc:docMk/>
            <pc:sldMk cId="787975456" sldId="355"/>
            <ac:picMk id="3" creationId="{B6092357-1CBC-436C-93CD-254D9003295A}"/>
          </ac:picMkLst>
        </pc:picChg>
        <pc:picChg chg="add del mod">
          <ac:chgData name="JASON BOCK" userId="96bbd135532818bd" providerId="LiveId" clId="{00580B51-557E-4D47-8011-F8CA9F8AF7CB}" dt="2021-04-21T14:08:55.061" v="143" actId="478"/>
          <ac:picMkLst>
            <pc:docMk/>
            <pc:sldMk cId="787975456" sldId="355"/>
            <ac:picMk id="5" creationId="{31D5955D-84F6-4C43-8FA0-944DD90B1FEE}"/>
          </ac:picMkLst>
        </pc:picChg>
        <pc:picChg chg="add mod">
          <ac:chgData name="JASON BOCK" userId="96bbd135532818bd" providerId="LiveId" clId="{00580B51-557E-4D47-8011-F8CA9F8AF7CB}" dt="2021-04-21T14:15:09.944" v="248" actId="692"/>
          <ac:picMkLst>
            <pc:docMk/>
            <pc:sldMk cId="787975456" sldId="355"/>
            <ac:picMk id="9" creationId="{87229BD6-754E-4442-915A-DECFDF5198A6}"/>
          </ac:picMkLst>
        </pc:picChg>
      </pc:sldChg>
      <pc:sldChg chg="addSp delSp modSp mod modNotesTx">
        <pc:chgData name="JASON BOCK" userId="96bbd135532818bd" providerId="LiveId" clId="{00580B51-557E-4D47-8011-F8CA9F8AF7CB}" dt="2021-04-21T14:13:18.733" v="230" actId="692"/>
        <pc:sldMkLst>
          <pc:docMk/>
          <pc:sldMk cId="3302337099" sldId="356"/>
        </pc:sldMkLst>
        <pc:spChg chg="del">
          <ac:chgData name="JASON BOCK" userId="96bbd135532818bd" providerId="LiveId" clId="{00580B51-557E-4D47-8011-F8CA9F8AF7CB}" dt="2021-04-21T14:12:50.641" v="223" actId="478"/>
          <ac:spMkLst>
            <pc:docMk/>
            <pc:sldMk cId="3302337099" sldId="356"/>
            <ac:spMk id="2" creationId="{13E17694-CE37-4055-BC47-23C3E2BE7940}"/>
          </ac:spMkLst>
        </pc:spChg>
        <pc:spChg chg="add del mod">
          <ac:chgData name="JASON BOCK" userId="96bbd135532818bd" providerId="LiveId" clId="{00580B51-557E-4D47-8011-F8CA9F8AF7CB}" dt="2021-04-21T14:12:51.767" v="224" actId="478"/>
          <ac:spMkLst>
            <pc:docMk/>
            <pc:sldMk cId="3302337099" sldId="356"/>
            <ac:spMk id="4" creationId="{007301B6-BFC8-4BED-8586-8695A7C92DB3}"/>
          </ac:spMkLst>
        </pc:spChg>
        <pc:spChg chg="del">
          <ac:chgData name="JASON BOCK" userId="96bbd135532818bd" providerId="LiveId" clId="{00580B51-557E-4D47-8011-F8CA9F8AF7CB}" dt="2021-04-21T14:13:01.982" v="228" actId="478"/>
          <ac:spMkLst>
            <pc:docMk/>
            <pc:sldMk cId="3302337099" sldId="356"/>
            <ac:spMk id="13" creationId="{9089658D-AEAA-47AB-8F4F-20498B07EF01}"/>
          </ac:spMkLst>
        </pc:spChg>
        <pc:picChg chg="del">
          <ac:chgData name="JASON BOCK" userId="96bbd135532818bd" providerId="LiveId" clId="{00580B51-557E-4D47-8011-F8CA9F8AF7CB}" dt="2021-04-21T14:12:48.574" v="222" actId="478"/>
          <ac:picMkLst>
            <pc:docMk/>
            <pc:sldMk cId="3302337099" sldId="356"/>
            <ac:picMk id="5" creationId="{15BEFBD1-953D-4F7E-9503-ED2262DD6A62}"/>
          </ac:picMkLst>
        </pc:picChg>
        <pc:picChg chg="add mod">
          <ac:chgData name="JASON BOCK" userId="96bbd135532818bd" providerId="LiveId" clId="{00580B51-557E-4D47-8011-F8CA9F8AF7CB}" dt="2021-04-21T14:13:18.733" v="230" actId="692"/>
          <ac:picMkLst>
            <pc:docMk/>
            <pc:sldMk cId="3302337099" sldId="356"/>
            <ac:picMk id="7" creationId="{9D20D2BF-4B44-4C2F-A19F-ACF5DFD5BFDC}"/>
          </ac:picMkLst>
        </pc:picChg>
      </pc:sldChg>
      <pc:sldChg chg="addSp delSp modSp mod modNotesTx">
        <pc:chgData name="JASON BOCK" userId="96bbd135532818bd" providerId="LiveId" clId="{00580B51-557E-4D47-8011-F8CA9F8AF7CB}" dt="2021-04-21T14:14:18.690" v="242" actId="1076"/>
        <pc:sldMkLst>
          <pc:docMk/>
          <pc:sldMk cId="3336159878" sldId="357"/>
        </pc:sldMkLst>
        <pc:spChg chg="del">
          <ac:chgData name="JASON BOCK" userId="96bbd135532818bd" providerId="LiveId" clId="{00580B51-557E-4D47-8011-F8CA9F8AF7CB}" dt="2021-04-21T14:13:59.067" v="235" actId="478"/>
          <ac:spMkLst>
            <pc:docMk/>
            <pc:sldMk cId="3336159878" sldId="357"/>
            <ac:spMk id="2" creationId="{13E17694-CE37-4055-BC47-23C3E2BE7940}"/>
          </ac:spMkLst>
        </pc:spChg>
        <pc:spChg chg="add del mod">
          <ac:chgData name="JASON BOCK" userId="96bbd135532818bd" providerId="LiveId" clId="{00580B51-557E-4D47-8011-F8CA9F8AF7CB}" dt="2021-04-21T14:14:00.344" v="236" actId="478"/>
          <ac:spMkLst>
            <pc:docMk/>
            <pc:sldMk cId="3336159878" sldId="357"/>
            <ac:spMk id="5" creationId="{0024B7A8-77DC-466F-9739-012774AF1E26}"/>
          </ac:spMkLst>
        </pc:spChg>
        <pc:spChg chg="del">
          <ac:chgData name="JASON BOCK" userId="96bbd135532818bd" providerId="LiveId" clId="{00580B51-557E-4D47-8011-F8CA9F8AF7CB}" dt="2021-04-21T14:14:04.565" v="238" actId="478"/>
          <ac:spMkLst>
            <pc:docMk/>
            <pc:sldMk cId="3336159878" sldId="357"/>
            <ac:spMk id="13" creationId="{9089658D-AEAA-47AB-8F4F-20498B07EF01}"/>
          </ac:spMkLst>
        </pc:spChg>
        <pc:grpChg chg="del">
          <ac:chgData name="JASON BOCK" userId="96bbd135532818bd" providerId="LiveId" clId="{00580B51-557E-4D47-8011-F8CA9F8AF7CB}" dt="2021-04-21T14:14:02.538" v="237" actId="478"/>
          <ac:grpSpMkLst>
            <pc:docMk/>
            <pc:sldMk cId="3336159878" sldId="357"/>
            <ac:grpSpMk id="4" creationId="{B815DE64-C80C-44CA-AA80-25C07DBBA1A4}"/>
          </ac:grpSpMkLst>
        </pc:grpChg>
        <pc:picChg chg="del">
          <ac:chgData name="JASON BOCK" userId="96bbd135532818bd" providerId="LiveId" clId="{00580B51-557E-4D47-8011-F8CA9F8AF7CB}" dt="2021-04-21T14:13:59.067" v="235" actId="478"/>
          <ac:picMkLst>
            <pc:docMk/>
            <pc:sldMk cId="3336159878" sldId="357"/>
            <ac:picMk id="6" creationId="{82702906-D6F7-4B02-B848-FAF107A4ED98}"/>
          </ac:picMkLst>
        </pc:picChg>
        <pc:picChg chg="add mod">
          <ac:chgData name="JASON BOCK" userId="96bbd135532818bd" providerId="LiveId" clId="{00580B51-557E-4D47-8011-F8CA9F8AF7CB}" dt="2021-04-21T14:14:18.690" v="242" actId="1076"/>
          <ac:picMkLst>
            <pc:docMk/>
            <pc:sldMk cId="3336159878" sldId="357"/>
            <ac:picMk id="10" creationId="{589A9D3F-18B3-4D33-A701-3AD1C3813B29}"/>
          </ac:picMkLst>
        </pc:picChg>
      </pc:sldChg>
      <pc:sldChg chg="addSp delSp modSp mod modNotesTx">
        <pc:chgData name="JASON BOCK" userId="96bbd135532818bd" providerId="LiveId" clId="{00580B51-557E-4D47-8011-F8CA9F8AF7CB}" dt="2021-04-21T14:15:51.337" v="262" actId="1076"/>
        <pc:sldMkLst>
          <pc:docMk/>
          <pc:sldMk cId="559547543" sldId="358"/>
        </pc:sldMkLst>
        <pc:spChg chg="del">
          <ac:chgData name="JASON BOCK" userId="96bbd135532818bd" providerId="LiveId" clId="{00580B51-557E-4D47-8011-F8CA9F8AF7CB}" dt="2021-04-21T14:15:22.318" v="249" actId="478"/>
          <ac:spMkLst>
            <pc:docMk/>
            <pc:sldMk cId="559547543" sldId="358"/>
            <ac:spMk id="2" creationId="{13E17694-CE37-4055-BC47-23C3E2BE7940}"/>
          </ac:spMkLst>
        </pc:spChg>
        <pc:spChg chg="add del mod">
          <ac:chgData name="JASON BOCK" userId="96bbd135532818bd" providerId="LiveId" clId="{00580B51-557E-4D47-8011-F8CA9F8AF7CB}" dt="2021-04-21T14:15:23.668" v="250" actId="478"/>
          <ac:spMkLst>
            <pc:docMk/>
            <pc:sldMk cId="559547543" sldId="358"/>
            <ac:spMk id="4" creationId="{676482C0-5829-4535-BDF9-01E5286783FB}"/>
          </ac:spMkLst>
        </pc:spChg>
        <pc:spChg chg="del">
          <ac:chgData name="JASON BOCK" userId="96bbd135532818bd" providerId="LiveId" clId="{00580B51-557E-4D47-8011-F8CA9F8AF7CB}" dt="2021-04-21T14:15:25.269" v="251" actId="478"/>
          <ac:spMkLst>
            <pc:docMk/>
            <pc:sldMk cId="559547543" sldId="358"/>
            <ac:spMk id="8" creationId="{14581FB1-98B7-48B8-88C6-916AD73A0833}"/>
          </ac:spMkLst>
        </pc:spChg>
        <pc:spChg chg="add mod">
          <ac:chgData name="JASON BOCK" userId="96bbd135532818bd" providerId="LiveId" clId="{00580B51-557E-4D47-8011-F8CA9F8AF7CB}" dt="2021-04-21T14:15:39.285" v="260" actId="20577"/>
          <ac:spMkLst>
            <pc:docMk/>
            <pc:sldMk cId="559547543" sldId="358"/>
            <ac:spMk id="9" creationId="{A5D9C363-7BB0-4F19-974E-D524A59CF0EF}"/>
          </ac:spMkLst>
        </pc:spChg>
        <pc:spChg chg="del">
          <ac:chgData name="JASON BOCK" userId="96bbd135532818bd" providerId="LiveId" clId="{00580B51-557E-4D47-8011-F8CA9F8AF7CB}" dt="2021-04-21T14:15:32.584" v="257" actId="478"/>
          <ac:spMkLst>
            <pc:docMk/>
            <pc:sldMk cId="559547543" sldId="358"/>
            <ac:spMk id="13" creationId="{9089658D-AEAA-47AB-8F4F-20498B07EF01}"/>
          </ac:spMkLst>
        </pc:spChg>
        <pc:graphicFrameChg chg="mod">
          <ac:chgData name="JASON BOCK" userId="96bbd135532818bd" providerId="LiveId" clId="{00580B51-557E-4D47-8011-F8CA9F8AF7CB}" dt="2021-04-21T14:15:51.337" v="262" actId="1076"/>
          <ac:graphicFrameMkLst>
            <pc:docMk/>
            <pc:sldMk cId="559547543" sldId="358"/>
            <ac:graphicFrameMk id="10" creationId="{BEE96E58-8398-4135-A7A2-CE5E9555BCFD}"/>
          </ac:graphicFrameMkLst>
        </pc:graphicFrameChg>
      </pc:sldChg>
      <pc:sldChg chg="addSp delSp modSp mod modNotesTx">
        <pc:chgData name="JASON BOCK" userId="96bbd135532818bd" providerId="LiveId" clId="{00580B51-557E-4D47-8011-F8CA9F8AF7CB}" dt="2021-04-21T14:16:27.514" v="276" actId="1076"/>
        <pc:sldMkLst>
          <pc:docMk/>
          <pc:sldMk cId="123234380" sldId="359"/>
        </pc:sldMkLst>
        <pc:spChg chg="del">
          <ac:chgData name="JASON BOCK" userId="96bbd135532818bd" providerId="LiveId" clId="{00580B51-557E-4D47-8011-F8CA9F8AF7CB}" dt="2021-04-21T14:16:02.541" v="264" actId="478"/>
          <ac:spMkLst>
            <pc:docMk/>
            <pc:sldMk cId="123234380" sldId="359"/>
            <ac:spMk id="2" creationId="{13E17694-CE37-4055-BC47-23C3E2BE7940}"/>
          </ac:spMkLst>
        </pc:spChg>
        <pc:spChg chg="add del mod">
          <ac:chgData name="JASON BOCK" userId="96bbd135532818bd" providerId="LiveId" clId="{00580B51-557E-4D47-8011-F8CA9F8AF7CB}" dt="2021-04-21T14:16:03.945" v="265" actId="478"/>
          <ac:spMkLst>
            <pc:docMk/>
            <pc:sldMk cId="123234380" sldId="359"/>
            <ac:spMk id="4" creationId="{4F0D93CB-3BB5-4485-977D-FF4AF88C6AE2}"/>
          </ac:spMkLst>
        </pc:spChg>
        <pc:spChg chg="del">
          <ac:chgData name="JASON BOCK" userId="96bbd135532818bd" providerId="LiveId" clId="{00580B51-557E-4D47-8011-F8CA9F8AF7CB}" dt="2021-04-21T14:16:05.666" v="266" actId="478"/>
          <ac:spMkLst>
            <pc:docMk/>
            <pc:sldMk cId="123234380" sldId="359"/>
            <ac:spMk id="8" creationId="{14581FB1-98B7-48B8-88C6-916AD73A0833}"/>
          </ac:spMkLst>
        </pc:spChg>
        <pc:spChg chg="add mod">
          <ac:chgData name="JASON BOCK" userId="96bbd135532818bd" providerId="LiveId" clId="{00580B51-557E-4D47-8011-F8CA9F8AF7CB}" dt="2021-04-21T14:16:19.528" v="275" actId="20577"/>
          <ac:spMkLst>
            <pc:docMk/>
            <pc:sldMk cId="123234380" sldId="359"/>
            <ac:spMk id="10" creationId="{D40E77C1-33D6-4526-BC3E-4CDB9BB8E735}"/>
          </ac:spMkLst>
        </pc:spChg>
        <pc:spChg chg="del">
          <ac:chgData name="JASON BOCK" userId="96bbd135532818bd" providerId="LiveId" clId="{00580B51-557E-4D47-8011-F8CA9F8AF7CB}" dt="2021-04-21T14:16:13.302" v="272" actId="478"/>
          <ac:spMkLst>
            <pc:docMk/>
            <pc:sldMk cId="123234380" sldId="359"/>
            <ac:spMk id="13" creationId="{9089658D-AEAA-47AB-8F4F-20498B07EF01}"/>
          </ac:spMkLst>
        </pc:spChg>
        <pc:graphicFrameChg chg="mod">
          <ac:chgData name="JASON BOCK" userId="96bbd135532818bd" providerId="LiveId" clId="{00580B51-557E-4D47-8011-F8CA9F8AF7CB}" dt="2021-04-21T14:16:27.514" v="276" actId="1076"/>
          <ac:graphicFrameMkLst>
            <pc:docMk/>
            <pc:sldMk cId="123234380" sldId="359"/>
            <ac:graphicFrameMk id="9" creationId="{2DCC4DC6-2317-4915-8DD6-E1CE7CFFDFFF}"/>
          </ac:graphicFrameMkLst>
        </pc:graphicFrameChg>
      </pc:sldChg>
      <pc:sldChg chg="addSp delSp modSp mod modNotesTx">
        <pc:chgData name="JASON BOCK" userId="96bbd135532818bd" providerId="LiveId" clId="{00580B51-557E-4D47-8011-F8CA9F8AF7CB}" dt="2021-04-21T14:19:01.893" v="334" actId="478"/>
        <pc:sldMkLst>
          <pc:docMk/>
          <pc:sldMk cId="889568703" sldId="360"/>
        </pc:sldMkLst>
        <pc:spChg chg="del">
          <ac:chgData name="JASON BOCK" userId="96bbd135532818bd" providerId="LiveId" clId="{00580B51-557E-4D47-8011-F8CA9F8AF7CB}" dt="2021-04-21T14:17:16.970" v="277" actId="478"/>
          <ac:spMkLst>
            <pc:docMk/>
            <pc:sldMk cId="889568703" sldId="360"/>
            <ac:spMk id="2" creationId="{13E17694-CE37-4055-BC47-23C3E2BE7940}"/>
          </ac:spMkLst>
        </pc:spChg>
        <pc:spChg chg="add del mod">
          <ac:chgData name="JASON BOCK" userId="96bbd135532818bd" providerId="LiveId" clId="{00580B51-557E-4D47-8011-F8CA9F8AF7CB}" dt="2021-04-21T14:17:18.295" v="278" actId="478"/>
          <ac:spMkLst>
            <pc:docMk/>
            <pc:sldMk cId="889568703" sldId="360"/>
            <ac:spMk id="4" creationId="{E7757844-F4DF-481C-9D06-80F328896410}"/>
          </ac:spMkLst>
        </pc:spChg>
        <pc:spChg chg="del">
          <ac:chgData name="JASON BOCK" userId="96bbd135532818bd" providerId="LiveId" clId="{00580B51-557E-4D47-8011-F8CA9F8AF7CB}" dt="2021-04-21T14:17:20.306" v="279" actId="478"/>
          <ac:spMkLst>
            <pc:docMk/>
            <pc:sldMk cId="889568703" sldId="360"/>
            <ac:spMk id="8" creationId="{14581FB1-98B7-48B8-88C6-916AD73A0833}"/>
          </ac:spMkLst>
        </pc:spChg>
        <pc:spChg chg="add mod">
          <ac:chgData name="JASON BOCK" userId="96bbd135532818bd" providerId="LiveId" clId="{00580B51-557E-4D47-8011-F8CA9F8AF7CB}" dt="2021-04-21T14:17:26.554" v="282" actId="20577"/>
          <ac:spMkLst>
            <pc:docMk/>
            <pc:sldMk cId="889568703" sldId="360"/>
            <ac:spMk id="9" creationId="{96ABE308-E8CF-46CB-9A52-25DFF532B959}"/>
          </ac:spMkLst>
        </pc:spChg>
        <pc:spChg chg="del">
          <ac:chgData name="JASON BOCK" userId="96bbd135532818bd" providerId="LiveId" clId="{00580B51-557E-4D47-8011-F8CA9F8AF7CB}" dt="2021-04-21T14:19:01.893" v="334" actId="478"/>
          <ac:spMkLst>
            <pc:docMk/>
            <pc:sldMk cId="889568703" sldId="360"/>
            <ac:spMk id="13" creationId="{9089658D-AEAA-47AB-8F4F-20498B07EF01}"/>
          </ac:spMkLst>
        </pc:spChg>
        <pc:graphicFrameChg chg="mod">
          <ac:chgData name="JASON BOCK" userId="96bbd135532818bd" providerId="LiveId" clId="{00580B51-557E-4D47-8011-F8CA9F8AF7CB}" dt="2021-04-21T14:17:37.968" v="288" actId="1076"/>
          <ac:graphicFrameMkLst>
            <pc:docMk/>
            <pc:sldMk cId="889568703" sldId="360"/>
            <ac:graphicFrameMk id="6" creationId="{5DB3C4D5-D082-44A9-BAD4-91ABD7894C8A}"/>
          </ac:graphicFrameMkLst>
        </pc:graphicFrameChg>
      </pc:sldChg>
      <pc:sldChg chg="addSp delSp modSp mod modNotesTx">
        <pc:chgData name="JASON BOCK" userId="96bbd135532818bd" providerId="LiveId" clId="{00580B51-557E-4D47-8011-F8CA9F8AF7CB}" dt="2021-04-21T14:18:59.268" v="333" actId="478"/>
        <pc:sldMkLst>
          <pc:docMk/>
          <pc:sldMk cId="2745615376" sldId="361"/>
        </pc:sldMkLst>
        <pc:spChg chg="del">
          <ac:chgData name="JASON BOCK" userId="96bbd135532818bd" providerId="LiveId" clId="{00580B51-557E-4D47-8011-F8CA9F8AF7CB}" dt="2021-04-21T14:17:43.866" v="289" actId="478"/>
          <ac:spMkLst>
            <pc:docMk/>
            <pc:sldMk cId="2745615376" sldId="361"/>
            <ac:spMk id="2" creationId="{13E17694-CE37-4055-BC47-23C3E2BE7940}"/>
          </ac:spMkLst>
        </pc:spChg>
        <pc:spChg chg="add del mod">
          <ac:chgData name="JASON BOCK" userId="96bbd135532818bd" providerId="LiveId" clId="{00580B51-557E-4D47-8011-F8CA9F8AF7CB}" dt="2021-04-21T14:17:45.061" v="290" actId="478"/>
          <ac:spMkLst>
            <pc:docMk/>
            <pc:sldMk cId="2745615376" sldId="361"/>
            <ac:spMk id="4" creationId="{30D6AA81-615D-4FCE-894C-0A7B7A35C416}"/>
          </ac:spMkLst>
        </pc:spChg>
        <pc:spChg chg="del">
          <ac:chgData name="JASON BOCK" userId="96bbd135532818bd" providerId="LiveId" clId="{00580B51-557E-4D47-8011-F8CA9F8AF7CB}" dt="2021-04-21T14:17:46.777" v="291" actId="478"/>
          <ac:spMkLst>
            <pc:docMk/>
            <pc:sldMk cId="2745615376" sldId="361"/>
            <ac:spMk id="8" creationId="{14581FB1-98B7-48B8-88C6-916AD73A0833}"/>
          </ac:spMkLst>
        </pc:spChg>
        <pc:spChg chg="add mod">
          <ac:chgData name="JASON BOCK" userId="96bbd135532818bd" providerId="LiveId" clId="{00580B51-557E-4D47-8011-F8CA9F8AF7CB}" dt="2021-04-21T14:17:51.844" v="294" actId="20577"/>
          <ac:spMkLst>
            <pc:docMk/>
            <pc:sldMk cId="2745615376" sldId="361"/>
            <ac:spMk id="10" creationId="{777E4AC6-A387-47AB-919F-03DCFC8955BA}"/>
          </ac:spMkLst>
        </pc:spChg>
        <pc:spChg chg="del">
          <ac:chgData name="JASON BOCK" userId="96bbd135532818bd" providerId="LiveId" clId="{00580B51-557E-4D47-8011-F8CA9F8AF7CB}" dt="2021-04-21T14:18:59.268" v="333" actId="478"/>
          <ac:spMkLst>
            <pc:docMk/>
            <pc:sldMk cId="2745615376" sldId="361"/>
            <ac:spMk id="13" creationId="{9089658D-AEAA-47AB-8F4F-20498B07EF01}"/>
          </ac:spMkLst>
        </pc:spChg>
        <pc:graphicFrameChg chg="mod">
          <ac:chgData name="JASON BOCK" userId="96bbd135532818bd" providerId="LiveId" clId="{00580B51-557E-4D47-8011-F8CA9F8AF7CB}" dt="2021-04-21T14:18:01.493" v="300" actId="1076"/>
          <ac:graphicFrameMkLst>
            <pc:docMk/>
            <pc:sldMk cId="2745615376" sldId="361"/>
            <ac:graphicFrameMk id="9" creationId="{F7F11773-C5E6-42D1-AE44-52A965DCB23C}"/>
          </ac:graphicFrameMkLst>
        </pc:graphicFrameChg>
      </pc:sldChg>
      <pc:sldChg chg="addSp delSp modSp mod modNotesTx">
        <pc:chgData name="JASON BOCK" userId="96bbd135532818bd" providerId="LiveId" clId="{00580B51-557E-4D47-8011-F8CA9F8AF7CB}" dt="2021-04-21T14:18:29.129" v="317" actId="478"/>
        <pc:sldMkLst>
          <pc:docMk/>
          <pc:sldMk cId="2123923355" sldId="362"/>
        </pc:sldMkLst>
        <pc:spChg chg="del">
          <ac:chgData name="JASON BOCK" userId="96bbd135532818bd" providerId="LiveId" clId="{00580B51-557E-4D47-8011-F8CA9F8AF7CB}" dt="2021-04-21T14:18:05.579" v="301" actId="478"/>
          <ac:spMkLst>
            <pc:docMk/>
            <pc:sldMk cId="2123923355" sldId="362"/>
            <ac:spMk id="2" creationId="{13E17694-CE37-4055-BC47-23C3E2BE7940}"/>
          </ac:spMkLst>
        </pc:spChg>
        <pc:spChg chg="add del mod">
          <ac:chgData name="JASON BOCK" userId="96bbd135532818bd" providerId="LiveId" clId="{00580B51-557E-4D47-8011-F8CA9F8AF7CB}" dt="2021-04-21T14:18:06.980" v="302" actId="478"/>
          <ac:spMkLst>
            <pc:docMk/>
            <pc:sldMk cId="2123923355" sldId="362"/>
            <ac:spMk id="4" creationId="{BACE2729-85D4-468F-AEED-C8504A3AA84B}"/>
          </ac:spMkLst>
        </pc:spChg>
        <pc:spChg chg="del">
          <ac:chgData name="JASON BOCK" userId="96bbd135532818bd" providerId="LiveId" clId="{00580B51-557E-4D47-8011-F8CA9F8AF7CB}" dt="2021-04-21T14:18:08.501" v="303" actId="478"/>
          <ac:spMkLst>
            <pc:docMk/>
            <pc:sldMk cId="2123923355" sldId="362"/>
            <ac:spMk id="8" creationId="{14581FB1-98B7-48B8-88C6-916AD73A0833}"/>
          </ac:spMkLst>
        </pc:spChg>
        <pc:spChg chg="add mod">
          <ac:chgData name="JASON BOCK" userId="96bbd135532818bd" providerId="LiveId" clId="{00580B51-557E-4D47-8011-F8CA9F8AF7CB}" dt="2021-04-21T14:18:14.611" v="306" actId="20577"/>
          <ac:spMkLst>
            <pc:docMk/>
            <pc:sldMk cId="2123923355" sldId="362"/>
            <ac:spMk id="9" creationId="{195D80DC-CD54-446C-9D64-F994E69DB3AA}"/>
          </ac:spMkLst>
        </pc:spChg>
        <pc:spChg chg="del">
          <ac:chgData name="JASON BOCK" userId="96bbd135532818bd" providerId="LiveId" clId="{00580B51-557E-4D47-8011-F8CA9F8AF7CB}" dt="2021-04-21T14:18:29.129" v="317" actId="478"/>
          <ac:spMkLst>
            <pc:docMk/>
            <pc:sldMk cId="2123923355" sldId="362"/>
            <ac:spMk id="13" creationId="{9089658D-AEAA-47AB-8F4F-20498B07EF01}"/>
          </ac:spMkLst>
        </pc:spChg>
        <pc:graphicFrameChg chg="mod">
          <ac:chgData name="JASON BOCK" userId="96bbd135532818bd" providerId="LiveId" clId="{00580B51-557E-4D47-8011-F8CA9F8AF7CB}" dt="2021-04-21T14:18:21.721" v="307" actId="1076"/>
          <ac:graphicFrameMkLst>
            <pc:docMk/>
            <pc:sldMk cId="2123923355" sldId="362"/>
            <ac:graphicFrameMk id="10" creationId="{E1ADDBE7-75A7-4182-A861-F342508DC4FB}"/>
          </ac:graphicFrameMkLst>
        </pc:graphicFrameChg>
      </pc:sldChg>
      <pc:sldChg chg="addSp delSp modSp mod modNotesTx">
        <pc:chgData name="JASON BOCK" userId="96bbd135532818bd" providerId="LiveId" clId="{00580B51-557E-4D47-8011-F8CA9F8AF7CB}" dt="2021-04-21T14:18:56.201" v="332" actId="478"/>
        <pc:sldMkLst>
          <pc:docMk/>
          <pc:sldMk cId="4125702133" sldId="363"/>
        </pc:sldMkLst>
        <pc:spChg chg="del">
          <ac:chgData name="JASON BOCK" userId="96bbd135532818bd" providerId="LiveId" clId="{00580B51-557E-4D47-8011-F8CA9F8AF7CB}" dt="2021-04-21T14:18:33.100" v="318" actId="478"/>
          <ac:spMkLst>
            <pc:docMk/>
            <pc:sldMk cId="4125702133" sldId="363"/>
            <ac:spMk id="2" creationId="{13E17694-CE37-4055-BC47-23C3E2BE7940}"/>
          </ac:spMkLst>
        </pc:spChg>
        <pc:spChg chg="add del mod">
          <ac:chgData name="JASON BOCK" userId="96bbd135532818bd" providerId="LiveId" clId="{00580B51-557E-4D47-8011-F8CA9F8AF7CB}" dt="2021-04-21T14:18:34.928" v="319" actId="478"/>
          <ac:spMkLst>
            <pc:docMk/>
            <pc:sldMk cId="4125702133" sldId="363"/>
            <ac:spMk id="4" creationId="{8195FE4A-051F-48D5-9265-BF52BCA985B1}"/>
          </ac:spMkLst>
        </pc:spChg>
        <pc:spChg chg="del">
          <ac:chgData name="JASON BOCK" userId="96bbd135532818bd" providerId="LiveId" clId="{00580B51-557E-4D47-8011-F8CA9F8AF7CB}" dt="2021-04-21T14:18:36.704" v="320" actId="478"/>
          <ac:spMkLst>
            <pc:docMk/>
            <pc:sldMk cId="4125702133" sldId="363"/>
            <ac:spMk id="8" creationId="{14581FB1-98B7-48B8-88C6-916AD73A0833}"/>
          </ac:spMkLst>
        </pc:spChg>
        <pc:spChg chg="add mod">
          <ac:chgData name="JASON BOCK" userId="96bbd135532818bd" providerId="LiveId" clId="{00580B51-557E-4D47-8011-F8CA9F8AF7CB}" dt="2021-04-21T14:18:42.848" v="325" actId="20577"/>
          <ac:spMkLst>
            <pc:docMk/>
            <pc:sldMk cId="4125702133" sldId="363"/>
            <ac:spMk id="10" creationId="{926301EF-1BBC-4BE1-9EF0-6C0A4B3F8B29}"/>
          </ac:spMkLst>
        </pc:spChg>
        <pc:spChg chg="del">
          <ac:chgData name="JASON BOCK" userId="96bbd135532818bd" providerId="LiveId" clId="{00580B51-557E-4D47-8011-F8CA9F8AF7CB}" dt="2021-04-21T14:18:56.201" v="332" actId="478"/>
          <ac:spMkLst>
            <pc:docMk/>
            <pc:sldMk cId="4125702133" sldId="363"/>
            <ac:spMk id="13" creationId="{9089658D-AEAA-47AB-8F4F-20498B07EF01}"/>
          </ac:spMkLst>
        </pc:spChg>
        <pc:graphicFrameChg chg="mod">
          <ac:chgData name="JASON BOCK" userId="96bbd135532818bd" providerId="LiveId" clId="{00580B51-557E-4D47-8011-F8CA9F8AF7CB}" dt="2021-04-21T14:18:53.849" v="331" actId="1076"/>
          <ac:graphicFrameMkLst>
            <pc:docMk/>
            <pc:sldMk cId="4125702133" sldId="363"/>
            <ac:graphicFrameMk id="9" creationId="{9729A467-D725-4DE7-A21E-B51B3D0347D9}"/>
          </ac:graphicFrameMkLst>
        </pc:graphicFrameChg>
      </pc:sldChg>
      <pc:sldChg chg="addSp delSp modSp mod setBg modNotesTx">
        <pc:chgData name="JASON BOCK" userId="96bbd135532818bd" providerId="LiveId" clId="{00580B51-557E-4D47-8011-F8CA9F8AF7CB}" dt="2021-04-21T14:33:48.789" v="547"/>
        <pc:sldMkLst>
          <pc:docMk/>
          <pc:sldMk cId="3433582955" sldId="364"/>
        </pc:sldMkLst>
        <pc:spChg chg="del">
          <ac:chgData name="JASON BOCK" userId="96bbd135532818bd" providerId="LiveId" clId="{00580B51-557E-4D47-8011-F8CA9F8AF7CB}" dt="2021-04-21T14:20:19.304" v="342" actId="478"/>
          <ac:spMkLst>
            <pc:docMk/>
            <pc:sldMk cId="3433582955" sldId="364"/>
            <ac:spMk id="2" creationId="{13E17694-CE37-4055-BC47-23C3E2BE7940}"/>
          </ac:spMkLst>
        </pc:spChg>
        <pc:spChg chg="add del mod">
          <ac:chgData name="JASON BOCK" userId="96bbd135532818bd" providerId="LiveId" clId="{00580B51-557E-4D47-8011-F8CA9F8AF7CB}" dt="2021-04-21T14:20:20.429" v="343" actId="478"/>
          <ac:spMkLst>
            <pc:docMk/>
            <pc:sldMk cId="3433582955" sldId="364"/>
            <ac:spMk id="4" creationId="{5AB4B1C2-9E7F-40D4-A6EE-26377FC4033D}"/>
          </ac:spMkLst>
        </pc:spChg>
        <pc:spChg chg="add del">
          <ac:chgData name="JASON BOCK" userId="96bbd135532818bd" providerId="LiveId" clId="{00580B51-557E-4D47-8011-F8CA9F8AF7CB}" dt="2021-04-21T14:20:52.794" v="346" actId="22"/>
          <ac:spMkLst>
            <pc:docMk/>
            <pc:sldMk cId="3433582955" sldId="364"/>
            <ac:spMk id="8" creationId="{FB843D2B-E702-4883-BE01-D5D183C80D24}"/>
          </ac:spMkLst>
        </pc:spChg>
        <pc:spChg chg="add mod">
          <ac:chgData name="JASON BOCK" userId="96bbd135532818bd" providerId="LiveId" clId="{00580B51-557E-4D47-8011-F8CA9F8AF7CB}" dt="2021-04-21T14:21:57.356" v="366" actId="1076"/>
          <ac:spMkLst>
            <pc:docMk/>
            <pc:sldMk cId="3433582955" sldId="364"/>
            <ac:spMk id="11" creationId="{0E13A2A9-9B80-4F26-B791-A45CFB4ECCD8}"/>
          </ac:spMkLst>
        </pc:spChg>
        <pc:spChg chg="del">
          <ac:chgData name="JASON BOCK" userId="96bbd135532818bd" providerId="LiveId" clId="{00580B51-557E-4D47-8011-F8CA9F8AF7CB}" dt="2021-04-21T14:20:22.330" v="344" actId="478"/>
          <ac:spMkLst>
            <pc:docMk/>
            <pc:sldMk cId="3433582955" sldId="364"/>
            <ac:spMk id="13" creationId="{9089658D-AEAA-47AB-8F4F-20498B07EF01}"/>
          </ac:spMkLst>
        </pc:spChg>
        <pc:picChg chg="del">
          <ac:chgData name="JASON BOCK" userId="96bbd135532818bd" providerId="LiveId" clId="{00580B51-557E-4D47-8011-F8CA9F8AF7CB}" dt="2021-04-21T14:20:17.356" v="341" actId="478"/>
          <ac:picMkLst>
            <pc:docMk/>
            <pc:sldMk cId="3433582955" sldId="364"/>
            <ac:picMk id="10" creationId="{7848FF87-36C6-4EE1-8D55-A3CCC4E7CD60}"/>
          </ac:picMkLst>
        </pc:picChg>
      </pc:sldChg>
      <pc:sldChg chg="addSp delSp modSp mod setBg modNotesTx">
        <pc:chgData name="JASON BOCK" userId="96bbd135532818bd" providerId="LiveId" clId="{00580B51-557E-4D47-8011-F8CA9F8AF7CB}" dt="2021-04-21T14:36:02.109" v="566"/>
        <pc:sldMkLst>
          <pc:docMk/>
          <pc:sldMk cId="1577184847" sldId="366"/>
        </pc:sldMkLst>
        <pc:spChg chg="del">
          <ac:chgData name="JASON BOCK" userId="96bbd135532818bd" providerId="LiveId" clId="{00580B51-557E-4D47-8011-F8CA9F8AF7CB}" dt="2021-04-21T14:34:32.562" v="552" actId="478"/>
          <ac:spMkLst>
            <pc:docMk/>
            <pc:sldMk cId="1577184847" sldId="366"/>
            <ac:spMk id="2" creationId="{13E17694-CE37-4055-BC47-23C3E2BE7940}"/>
          </ac:spMkLst>
        </pc:spChg>
        <pc:spChg chg="add del mod">
          <ac:chgData name="JASON BOCK" userId="96bbd135532818bd" providerId="LiveId" clId="{00580B51-557E-4D47-8011-F8CA9F8AF7CB}" dt="2021-04-21T14:34:34.710" v="553" actId="478"/>
          <ac:spMkLst>
            <pc:docMk/>
            <pc:sldMk cId="1577184847" sldId="366"/>
            <ac:spMk id="4" creationId="{0D204F5B-4427-48E3-810A-6257329E8E56}"/>
          </ac:spMkLst>
        </pc:spChg>
        <pc:spChg chg="del">
          <ac:chgData name="JASON BOCK" userId="96bbd135532818bd" providerId="LiveId" clId="{00580B51-557E-4D47-8011-F8CA9F8AF7CB}" dt="2021-04-21T14:34:37.181" v="554" actId="478"/>
          <ac:spMkLst>
            <pc:docMk/>
            <pc:sldMk cId="1577184847" sldId="366"/>
            <ac:spMk id="13" creationId="{9089658D-AEAA-47AB-8F4F-20498B07EF01}"/>
          </ac:spMkLst>
        </pc:spChg>
        <pc:picChg chg="del">
          <ac:chgData name="JASON BOCK" userId="96bbd135532818bd" providerId="LiveId" clId="{00580B51-557E-4D47-8011-F8CA9F8AF7CB}" dt="2021-04-21T14:34:24.341" v="548" actId="478"/>
          <ac:picMkLst>
            <pc:docMk/>
            <pc:sldMk cId="1577184847" sldId="366"/>
            <ac:picMk id="5" creationId="{9C508CF9-6CD9-402B-893A-8C5E2D3EF8CE}"/>
          </ac:picMkLst>
        </pc:picChg>
      </pc:sldChg>
      <pc:sldChg chg="addSp delSp modSp mod modNotesTx">
        <pc:chgData name="JASON BOCK" userId="96bbd135532818bd" providerId="LiveId" clId="{00580B51-557E-4D47-8011-F8CA9F8AF7CB}" dt="2021-04-21T14:44:17.849" v="692" actId="478"/>
        <pc:sldMkLst>
          <pc:docMk/>
          <pc:sldMk cId="3749973571" sldId="375"/>
        </pc:sldMkLst>
        <pc:spChg chg="del">
          <ac:chgData name="JASON BOCK" userId="96bbd135532818bd" providerId="LiveId" clId="{00580B51-557E-4D47-8011-F8CA9F8AF7CB}" dt="2021-04-21T14:43:52.059" v="684" actId="478"/>
          <ac:spMkLst>
            <pc:docMk/>
            <pc:sldMk cId="3749973571" sldId="375"/>
            <ac:spMk id="2" creationId="{E0DDA98B-D630-4209-A1D4-4342FAE0B558}"/>
          </ac:spMkLst>
        </pc:spChg>
        <pc:spChg chg="add del mod">
          <ac:chgData name="JASON BOCK" userId="96bbd135532818bd" providerId="LiveId" clId="{00580B51-557E-4D47-8011-F8CA9F8AF7CB}" dt="2021-04-21T14:43:53.928" v="685" actId="478"/>
          <ac:spMkLst>
            <pc:docMk/>
            <pc:sldMk cId="3749973571" sldId="375"/>
            <ac:spMk id="4" creationId="{90763715-2C39-4478-B33F-C0F3ABB115DD}"/>
          </ac:spMkLst>
        </pc:spChg>
        <pc:spChg chg="del">
          <ac:chgData name="JASON BOCK" userId="96bbd135532818bd" providerId="LiveId" clId="{00580B51-557E-4D47-8011-F8CA9F8AF7CB}" dt="2021-04-21T14:44:17.849" v="692" actId="478"/>
          <ac:spMkLst>
            <pc:docMk/>
            <pc:sldMk cId="3749973571" sldId="375"/>
            <ac:spMk id="6" creationId="{BA0AAC47-1F08-4DD0-832A-A33B286FDC0A}"/>
          </ac:spMkLst>
        </pc:spChg>
        <pc:picChg chg="mod">
          <ac:chgData name="JASON BOCK" userId="96bbd135532818bd" providerId="LiveId" clId="{00580B51-557E-4D47-8011-F8CA9F8AF7CB}" dt="2021-04-21T14:44:11.442" v="687" actId="692"/>
          <ac:picMkLst>
            <pc:docMk/>
            <pc:sldMk cId="3749973571" sldId="375"/>
            <ac:picMk id="5" creationId="{C7398C88-20FC-4540-A656-C1C6FA062A54}"/>
          </ac:picMkLst>
        </pc:picChg>
      </pc:sldChg>
      <pc:sldChg chg="addSp delSp modSp mod modNotesTx">
        <pc:chgData name="JASON BOCK" userId="96bbd135532818bd" providerId="LiveId" clId="{00580B51-557E-4D47-8011-F8CA9F8AF7CB}" dt="2021-04-21T14:44:56.839" v="704" actId="1076"/>
        <pc:sldMkLst>
          <pc:docMk/>
          <pc:sldMk cId="1993236852" sldId="376"/>
        </pc:sldMkLst>
        <pc:spChg chg="del">
          <ac:chgData name="JASON BOCK" userId="96bbd135532818bd" providerId="LiveId" clId="{00580B51-557E-4D47-8011-F8CA9F8AF7CB}" dt="2021-04-21T14:44:24.361" v="693" actId="478"/>
          <ac:spMkLst>
            <pc:docMk/>
            <pc:sldMk cId="1993236852" sldId="376"/>
            <ac:spMk id="2" creationId="{E0DDA98B-D630-4209-A1D4-4342FAE0B558}"/>
          </ac:spMkLst>
        </pc:spChg>
        <pc:spChg chg="add del mod">
          <ac:chgData name="JASON BOCK" userId="96bbd135532818bd" providerId="LiveId" clId="{00580B51-557E-4D47-8011-F8CA9F8AF7CB}" dt="2021-04-21T14:44:25.821" v="694" actId="478"/>
          <ac:spMkLst>
            <pc:docMk/>
            <pc:sldMk cId="1993236852" sldId="376"/>
            <ac:spMk id="4" creationId="{EA483682-4E21-409B-BA06-6F094AC891CA}"/>
          </ac:spMkLst>
        </pc:spChg>
        <pc:spChg chg="del">
          <ac:chgData name="JASON BOCK" userId="96bbd135532818bd" providerId="LiveId" clId="{00580B51-557E-4D47-8011-F8CA9F8AF7CB}" dt="2021-04-21T14:44:48.245" v="701" actId="478"/>
          <ac:spMkLst>
            <pc:docMk/>
            <pc:sldMk cId="1993236852" sldId="376"/>
            <ac:spMk id="6" creationId="{BA0AAC47-1F08-4DD0-832A-A33B286FDC0A}"/>
          </ac:spMkLst>
        </pc:spChg>
        <pc:picChg chg="mod">
          <ac:chgData name="JASON BOCK" userId="96bbd135532818bd" providerId="LiveId" clId="{00580B51-557E-4D47-8011-F8CA9F8AF7CB}" dt="2021-04-21T14:44:56.839" v="704" actId="1076"/>
          <ac:picMkLst>
            <pc:docMk/>
            <pc:sldMk cId="1993236852" sldId="376"/>
            <ac:picMk id="5" creationId="{BA44CA2B-D619-423A-8519-99B70E09F972}"/>
          </ac:picMkLst>
        </pc:picChg>
      </pc:sldChg>
      <pc:sldChg chg="addSp delSp modSp mod setBg modNotesTx">
        <pc:chgData name="JASON BOCK" userId="96bbd135532818bd" providerId="LiveId" clId="{00580B51-557E-4D47-8011-F8CA9F8AF7CB}" dt="2021-04-21T14:46:53.278" v="717"/>
        <pc:sldMkLst>
          <pc:docMk/>
          <pc:sldMk cId="479162588" sldId="377"/>
        </pc:sldMkLst>
        <pc:spChg chg="del">
          <ac:chgData name="JASON BOCK" userId="96bbd135532818bd" providerId="LiveId" clId="{00580B51-557E-4D47-8011-F8CA9F8AF7CB}" dt="2021-04-21T14:46:32.023" v="706" actId="478"/>
          <ac:spMkLst>
            <pc:docMk/>
            <pc:sldMk cId="479162588" sldId="377"/>
            <ac:spMk id="2" creationId="{E0DDA98B-D630-4209-A1D4-4342FAE0B558}"/>
          </ac:spMkLst>
        </pc:spChg>
        <pc:spChg chg="add del mod">
          <ac:chgData name="JASON BOCK" userId="96bbd135532818bd" providerId="LiveId" clId="{00580B51-557E-4D47-8011-F8CA9F8AF7CB}" dt="2021-04-21T14:46:33.374" v="707" actId="478"/>
          <ac:spMkLst>
            <pc:docMk/>
            <pc:sldMk cId="479162588" sldId="377"/>
            <ac:spMk id="4" creationId="{B6EC1A94-F004-480E-A95D-090F8D1FC5D0}"/>
          </ac:spMkLst>
        </pc:spChg>
        <pc:spChg chg="del">
          <ac:chgData name="JASON BOCK" userId="96bbd135532818bd" providerId="LiveId" clId="{00580B51-557E-4D47-8011-F8CA9F8AF7CB}" dt="2021-04-21T14:46:35.989" v="708" actId="478"/>
          <ac:spMkLst>
            <pc:docMk/>
            <pc:sldMk cId="479162588" sldId="377"/>
            <ac:spMk id="6" creationId="{BA0AAC47-1F08-4DD0-832A-A33B286FDC0A}"/>
          </ac:spMkLst>
        </pc:spChg>
        <pc:picChg chg="del">
          <ac:chgData name="JASON BOCK" userId="96bbd135532818bd" providerId="LiveId" clId="{00580B51-557E-4D47-8011-F8CA9F8AF7CB}" dt="2021-04-21T14:46:30.190" v="705" actId="478"/>
          <ac:picMkLst>
            <pc:docMk/>
            <pc:sldMk cId="479162588" sldId="377"/>
            <ac:picMk id="7" creationId="{A83D1164-9253-479E-8532-6B2BE7FBDFD2}"/>
          </ac:picMkLst>
        </pc:picChg>
      </pc:sldChg>
      <pc:sldChg chg="addSp delSp modSp mod modNotesTx">
        <pc:chgData name="JASON BOCK" userId="96bbd135532818bd" providerId="LiveId" clId="{00580B51-557E-4D47-8011-F8CA9F8AF7CB}" dt="2021-04-21T14:23:51.208" v="387" actId="478"/>
        <pc:sldMkLst>
          <pc:docMk/>
          <pc:sldMk cId="1356598376" sldId="378"/>
        </pc:sldMkLst>
        <pc:spChg chg="del">
          <ac:chgData name="JASON BOCK" userId="96bbd135532818bd" providerId="LiveId" clId="{00580B51-557E-4D47-8011-F8CA9F8AF7CB}" dt="2021-04-21T14:23:05.992" v="370" actId="478"/>
          <ac:spMkLst>
            <pc:docMk/>
            <pc:sldMk cId="1356598376" sldId="378"/>
            <ac:spMk id="2" creationId="{13E17694-CE37-4055-BC47-23C3E2BE7940}"/>
          </ac:spMkLst>
        </pc:spChg>
        <pc:spChg chg="add del mod">
          <ac:chgData name="JASON BOCK" userId="96bbd135532818bd" providerId="LiveId" clId="{00580B51-557E-4D47-8011-F8CA9F8AF7CB}" dt="2021-04-21T14:23:07.181" v="371" actId="478"/>
          <ac:spMkLst>
            <pc:docMk/>
            <pc:sldMk cId="1356598376" sldId="378"/>
            <ac:spMk id="4" creationId="{E40F3642-1840-408D-BE8C-75759F2D5F3D}"/>
          </ac:spMkLst>
        </pc:spChg>
        <pc:spChg chg="del">
          <ac:chgData name="JASON BOCK" userId="96bbd135532818bd" providerId="LiveId" clId="{00580B51-557E-4D47-8011-F8CA9F8AF7CB}" dt="2021-04-21T14:23:12.240" v="372" actId="478"/>
          <ac:spMkLst>
            <pc:docMk/>
            <pc:sldMk cId="1356598376" sldId="378"/>
            <ac:spMk id="8" creationId="{14581FB1-98B7-48B8-88C6-916AD73A0833}"/>
          </ac:spMkLst>
        </pc:spChg>
        <pc:spChg chg="add mod">
          <ac:chgData name="JASON BOCK" userId="96bbd135532818bd" providerId="LiveId" clId="{00580B51-557E-4D47-8011-F8CA9F8AF7CB}" dt="2021-04-21T14:23:14.689" v="375" actId="20577"/>
          <ac:spMkLst>
            <pc:docMk/>
            <pc:sldMk cId="1356598376" sldId="378"/>
            <ac:spMk id="10" creationId="{B8D78ACD-38CA-4F27-ACDE-DBED08DCC63F}"/>
          </ac:spMkLst>
        </pc:spChg>
        <pc:spChg chg="del">
          <ac:chgData name="JASON BOCK" userId="96bbd135532818bd" providerId="LiveId" clId="{00580B51-557E-4D47-8011-F8CA9F8AF7CB}" dt="2021-04-21T14:23:51.208" v="387" actId="478"/>
          <ac:spMkLst>
            <pc:docMk/>
            <pc:sldMk cId="1356598376" sldId="378"/>
            <ac:spMk id="13" creationId="{9089658D-AEAA-47AB-8F4F-20498B07EF01}"/>
          </ac:spMkLst>
        </pc:spChg>
        <pc:graphicFrameChg chg="mod">
          <ac:chgData name="JASON BOCK" userId="96bbd135532818bd" providerId="LiveId" clId="{00580B51-557E-4D47-8011-F8CA9F8AF7CB}" dt="2021-04-21T14:23:32.693" v="376" actId="1076"/>
          <ac:graphicFrameMkLst>
            <pc:docMk/>
            <pc:sldMk cId="1356598376" sldId="378"/>
            <ac:graphicFrameMk id="9" creationId="{9729A467-D725-4DE7-A21E-B51B3D0347D9}"/>
          </ac:graphicFrameMkLst>
        </pc:graphicFrameChg>
      </pc:sldChg>
      <pc:sldChg chg="addSp delSp modSp mod modNotesTx">
        <pc:chgData name="JASON BOCK" userId="96bbd135532818bd" providerId="LiveId" clId="{00580B51-557E-4D47-8011-F8CA9F8AF7CB}" dt="2021-04-21T14:41:56.833" v="661" actId="1035"/>
        <pc:sldMkLst>
          <pc:docMk/>
          <pc:sldMk cId="334541979" sldId="379"/>
        </pc:sldMkLst>
        <pc:spChg chg="del">
          <ac:chgData name="JASON BOCK" userId="96bbd135532818bd" providerId="LiveId" clId="{00580B51-557E-4D47-8011-F8CA9F8AF7CB}" dt="2021-04-21T14:40:24.143" v="612" actId="478"/>
          <ac:spMkLst>
            <pc:docMk/>
            <pc:sldMk cId="334541979" sldId="379"/>
            <ac:spMk id="2" creationId="{E0DDA98B-D630-4209-A1D4-4342FAE0B558}"/>
          </ac:spMkLst>
        </pc:spChg>
        <pc:spChg chg="del">
          <ac:chgData name="JASON BOCK" userId="96bbd135532818bd" providerId="LiveId" clId="{00580B51-557E-4D47-8011-F8CA9F8AF7CB}" dt="2021-04-21T14:40:22.228" v="611" actId="478"/>
          <ac:spMkLst>
            <pc:docMk/>
            <pc:sldMk cId="334541979" sldId="379"/>
            <ac:spMk id="5" creationId="{902F5BFF-BC53-42AD-9C52-E7944BB70366}"/>
          </ac:spMkLst>
        </pc:spChg>
        <pc:spChg chg="add del mod">
          <ac:chgData name="JASON BOCK" userId="96bbd135532818bd" providerId="LiveId" clId="{00580B51-557E-4D47-8011-F8CA9F8AF7CB}" dt="2021-04-21T14:40:25.797" v="613" actId="478"/>
          <ac:spMkLst>
            <pc:docMk/>
            <pc:sldMk cId="334541979" sldId="379"/>
            <ac:spMk id="6" creationId="{7E7AB03B-CC04-4592-8242-849957FC95C4}"/>
          </ac:spMkLst>
        </pc:spChg>
        <pc:spChg chg="add mod">
          <ac:chgData name="JASON BOCK" userId="96bbd135532818bd" providerId="LiveId" clId="{00580B51-557E-4D47-8011-F8CA9F8AF7CB}" dt="2021-04-21T14:41:48.164" v="638" actId="313"/>
          <ac:spMkLst>
            <pc:docMk/>
            <pc:sldMk cId="334541979" sldId="379"/>
            <ac:spMk id="7" creationId="{770C0167-E771-4FCC-9937-D447E0D52FDA}"/>
          </ac:spMkLst>
        </pc:spChg>
        <pc:graphicFrameChg chg="mod modGraphic">
          <ac:chgData name="JASON BOCK" userId="96bbd135532818bd" providerId="LiveId" clId="{00580B51-557E-4D47-8011-F8CA9F8AF7CB}" dt="2021-04-21T14:41:56.833" v="661" actId="1035"/>
          <ac:graphicFrameMkLst>
            <pc:docMk/>
            <pc:sldMk cId="334541979" sldId="379"/>
            <ac:graphicFrameMk id="4" creationId="{B7E83B3B-0EE8-46C5-9258-38AD7D8180F4}"/>
          </ac:graphicFrameMkLst>
        </pc:graphicFrameChg>
      </pc:sldChg>
      <pc:sldChg chg="addSp delSp modSp mod modNotesTx">
        <pc:chgData name="JASON BOCK" userId="96bbd135532818bd" providerId="LiveId" clId="{00580B51-557E-4D47-8011-F8CA9F8AF7CB}" dt="2021-04-21T14:42:59.049" v="671" actId="478"/>
        <pc:sldMkLst>
          <pc:docMk/>
          <pc:sldMk cId="597887208" sldId="380"/>
        </pc:sldMkLst>
        <pc:spChg chg="del">
          <ac:chgData name="JASON BOCK" userId="96bbd135532818bd" providerId="LiveId" clId="{00580B51-557E-4D47-8011-F8CA9F8AF7CB}" dt="2021-04-21T14:42:29.672" v="662" actId="478"/>
          <ac:spMkLst>
            <pc:docMk/>
            <pc:sldMk cId="597887208" sldId="380"/>
            <ac:spMk id="2" creationId="{E0DDA98B-D630-4209-A1D4-4342FAE0B558}"/>
          </ac:spMkLst>
        </pc:spChg>
        <pc:spChg chg="add del mod">
          <ac:chgData name="JASON BOCK" userId="96bbd135532818bd" providerId="LiveId" clId="{00580B51-557E-4D47-8011-F8CA9F8AF7CB}" dt="2021-04-21T14:42:31.309" v="663" actId="478"/>
          <ac:spMkLst>
            <pc:docMk/>
            <pc:sldMk cId="597887208" sldId="380"/>
            <ac:spMk id="4" creationId="{51DCF329-4A32-47CF-A849-FC055D17640D}"/>
          </ac:spMkLst>
        </pc:spChg>
        <pc:spChg chg="del">
          <ac:chgData name="JASON BOCK" userId="96bbd135532818bd" providerId="LiveId" clId="{00580B51-557E-4D47-8011-F8CA9F8AF7CB}" dt="2021-04-21T14:42:59.049" v="671" actId="478"/>
          <ac:spMkLst>
            <pc:docMk/>
            <pc:sldMk cId="597887208" sldId="380"/>
            <ac:spMk id="5" creationId="{902F5BFF-BC53-42AD-9C52-E7944BB70366}"/>
          </ac:spMkLst>
        </pc:spChg>
        <pc:picChg chg="mod">
          <ac:chgData name="JASON BOCK" userId="96bbd135532818bd" providerId="LiveId" clId="{00580B51-557E-4D47-8011-F8CA9F8AF7CB}" dt="2021-04-21T14:42:56.264" v="670" actId="692"/>
          <ac:picMkLst>
            <pc:docMk/>
            <pc:sldMk cId="597887208" sldId="380"/>
            <ac:picMk id="6" creationId="{937CEDB5-25B5-4245-9289-92F2F2DCB1D0}"/>
          </ac:picMkLst>
        </pc:picChg>
      </pc:sldChg>
      <pc:sldChg chg="addSp delSp modSp mod modNotesTx">
        <pc:chgData name="JASON BOCK" userId="96bbd135532818bd" providerId="LiveId" clId="{00580B51-557E-4D47-8011-F8CA9F8AF7CB}" dt="2021-04-21T14:43:46.072" v="683" actId="692"/>
        <pc:sldMkLst>
          <pc:docMk/>
          <pc:sldMk cId="1486376783" sldId="381"/>
        </pc:sldMkLst>
        <pc:spChg chg="del">
          <ac:chgData name="JASON BOCK" userId="96bbd135532818bd" providerId="LiveId" clId="{00580B51-557E-4D47-8011-F8CA9F8AF7CB}" dt="2021-04-21T14:43:20.731" v="672" actId="478"/>
          <ac:spMkLst>
            <pc:docMk/>
            <pc:sldMk cId="1486376783" sldId="381"/>
            <ac:spMk id="2" creationId="{E0DDA98B-D630-4209-A1D4-4342FAE0B558}"/>
          </ac:spMkLst>
        </pc:spChg>
        <pc:spChg chg="del">
          <ac:chgData name="JASON BOCK" userId="96bbd135532818bd" providerId="LiveId" clId="{00580B51-557E-4D47-8011-F8CA9F8AF7CB}" dt="2021-04-21T14:43:30.885" v="679" actId="478"/>
          <ac:spMkLst>
            <pc:docMk/>
            <pc:sldMk cId="1486376783" sldId="381"/>
            <ac:spMk id="5" creationId="{902F5BFF-BC53-42AD-9C52-E7944BB70366}"/>
          </ac:spMkLst>
        </pc:spChg>
        <pc:spChg chg="add del mod">
          <ac:chgData name="JASON BOCK" userId="96bbd135532818bd" providerId="LiveId" clId="{00580B51-557E-4D47-8011-F8CA9F8AF7CB}" dt="2021-04-21T14:43:23.973" v="673" actId="478"/>
          <ac:spMkLst>
            <pc:docMk/>
            <pc:sldMk cId="1486376783" sldId="381"/>
            <ac:spMk id="6" creationId="{5BDF1821-AB37-44E3-8FA2-624C3BCE46CE}"/>
          </ac:spMkLst>
        </pc:spChg>
        <pc:picChg chg="mod">
          <ac:chgData name="JASON BOCK" userId="96bbd135532818bd" providerId="LiveId" clId="{00580B51-557E-4D47-8011-F8CA9F8AF7CB}" dt="2021-04-21T14:43:46.072" v="683" actId="692"/>
          <ac:picMkLst>
            <pc:docMk/>
            <pc:sldMk cId="1486376783" sldId="381"/>
            <ac:picMk id="4" creationId="{7ED07CA1-AA18-41A0-981E-00CD5865EC2D}"/>
          </ac:picMkLst>
        </pc:picChg>
      </pc:sldChg>
      <pc:sldChg chg="modSp add mod">
        <pc:chgData name="JASON BOCK" userId="96bbd135532818bd" providerId="LiveId" clId="{00580B51-557E-4D47-8011-F8CA9F8AF7CB}" dt="2021-04-21T13:59:38.877" v="25" actId="20577"/>
        <pc:sldMkLst>
          <pc:docMk/>
          <pc:sldMk cId="687902668" sldId="382"/>
        </pc:sldMkLst>
        <pc:spChg chg="mod">
          <ac:chgData name="JASON BOCK" userId="96bbd135532818bd" providerId="LiveId" clId="{00580B51-557E-4D47-8011-F8CA9F8AF7CB}" dt="2021-04-21T13:59:38.877" v="25" actId="20577"/>
          <ac:spMkLst>
            <pc:docMk/>
            <pc:sldMk cId="687902668" sldId="382"/>
            <ac:spMk id="2" creationId="{0CB013DA-7E3C-46AC-993B-0278D02C62AB}"/>
          </ac:spMkLst>
        </pc:spChg>
      </pc:sldChg>
      <pc:sldChg chg="modSp add mod modNotesTx">
        <pc:chgData name="JASON BOCK" userId="96bbd135532818bd" providerId="LiveId" clId="{00580B51-557E-4D47-8011-F8CA9F8AF7CB}" dt="2021-04-21T14:25:49.591" v="525" actId="20577"/>
        <pc:sldMkLst>
          <pc:docMk/>
          <pc:sldMk cId="1385354942" sldId="383"/>
        </pc:sldMkLst>
        <pc:spChg chg="mod">
          <ac:chgData name="JASON BOCK" userId="96bbd135532818bd" providerId="LiveId" clId="{00580B51-557E-4D47-8011-F8CA9F8AF7CB}" dt="2021-04-21T14:24:37.520" v="407" actId="20577"/>
          <ac:spMkLst>
            <pc:docMk/>
            <pc:sldMk cId="1385354942" sldId="383"/>
            <ac:spMk id="10" creationId="{B8D78ACD-38CA-4F27-ACDE-DBED08DCC63F}"/>
          </ac:spMkLst>
        </pc:spChg>
        <pc:graphicFrameChg chg="mod">
          <ac:chgData name="JASON BOCK" userId="96bbd135532818bd" providerId="LiveId" clId="{00580B51-557E-4D47-8011-F8CA9F8AF7CB}" dt="2021-04-21T14:25:07.394" v="408" actId="207"/>
          <ac:graphicFrameMkLst>
            <pc:docMk/>
            <pc:sldMk cId="1385354942" sldId="383"/>
            <ac:graphicFrameMk id="9" creationId="{9729A467-D725-4DE7-A21E-B51B3D0347D9}"/>
          </ac:graphicFrameMkLst>
        </pc:graphicFrameChg>
      </pc:sldChg>
      <pc:sldChg chg="modSp add mod">
        <pc:chgData name="JASON BOCK" userId="96bbd135532818bd" providerId="LiveId" clId="{00580B51-557E-4D47-8011-F8CA9F8AF7CB}" dt="2021-04-21T14:33:36.267" v="543" actId="20577"/>
        <pc:sldMkLst>
          <pc:docMk/>
          <pc:sldMk cId="3575764068" sldId="384"/>
        </pc:sldMkLst>
        <pc:spChg chg="mod">
          <ac:chgData name="JASON BOCK" userId="96bbd135532818bd" providerId="LiveId" clId="{00580B51-557E-4D47-8011-F8CA9F8AF7CB}" dt="2021-04-21T14:33:36.267" v="543" actId="20577"/>
          <ac:spMkLst>
            <pc:docMk/>
            <pc:sldMk cId="3575764068" sldId="384"/>
            <ac:spMk id="2" creationId="{0CB013DA-7E3C-46AC-993B-0278D02C62AB}"/>
          </ac:spMkLst>
        </pc:spChg>
      </pc:sldChg>
    </pc:docChg>
  </pc:docChgLst>
  <pc:docChgLst>
    <pc:chgData name="JASON BOCK" userId="96bbd135532818bd" providerId="LiveId" clId="{A9EA6771-8763-44DB-880E-5B1488A7B2CA}"/>
    <pc:docChg chg="undo custSel addSld delSld modSld">
      <pc:chgData name="JASON BOCK" userId="96bbd135532818bd" providerId="LiveId" clId="{A9EA6771-8763-44DB-880E-5B1488A7B2CA}" dt="2020-09-16T21:32:56.031" v="1011" actId="20577"/>
      <pc:docMkLst>
        <pc:docMk/>
      </pc:docMkLst>
      <pc:sldChg chg="modSp mod">
        <pc:chgData name="JASON BOCK" userId="96bbd135532818bd" providerId="LiveId" clId="{A9EA6771-8763-44DB-880E-5B1488A7B2CA}" dt="2020-09-16T19:50:17.245" v="1" actId="20577"/>
        <pc:sldMkLst>
          <pc:docMk/>
          <pc:sldMk cId="1861047671" sldId="256"/>
        </pc:sldMkLst>
        <pc:spChg chg="mod">
          <ac:chgData name="JASON BOCK" userId="96bbd135532818bd" providerId="LiveId" clId="{A9EA6771-8763-44DB-880E-5B1488A7B2CA}" dt="2020-09-16T19:50:17.245" v="1" actId="20577"/>
          <ac:spMkLst>
            <pc:docMk/>
            <pc:sldMk cId="1861047671" sldId="256"/>
            <ac:spMk id="2" creationId="{28FDD7BB-29CD-4CFA-B113-158C39859BE8}"/>
          </ac:spMkLst>
        </pc:spChg>
      </pc:sldChg>
      <pc:sldChg chg="modSp mod">
        <pc:chgData name="JASON BOCK" userId="96bbd135532818bd" providerId="LiveId" clId="{A9EA6771-8763-44DB-880E-5B1488A7B2CA}" dt="2020-09-16T19:50:28.520" v="20" actId="20577"/>
        <pc:sldMkLst>
          <pc:docMk/>
          <pc:sldMk cId="3372829682" sldId="258"/>
        </pc:sldMkLst>
        <pc:spChg chg="mod">
          <ac:chgData name="JASON BOCK" userId="96bbd135532818bd" providerId="LiveId" clId="{A9EA6771-8763-44DB-880E-5B1488A7B2CA}" dt="2020-09-16T19:50:28.520" v="20" actId="20577"/>
          <ac:spMkLst>
            <pc:docMk/>
            <pc:sldMk cId="3372829682" sldId="258"/>
            <ac:spMk id="6" creationId="{29E132E5-7EC1-4996-9538-3D3118E352CF}"/>
          </ac:spMkLst>
        </pc:spChg>
      </pc:sldChg>
      <pc:sldChg chg="modSp mod">
        <pc:chgData name="JASON BOCK" userId="96bbd135532818bd" providerId="LiveId" clId="{A9EA6771-8763-44DB-880E-5B1488A7B2CA}" dt="2020-09-16T19:51:15.100" v="25" actId="20577"/>
        <pc:sldMkLst>
          <pc:docMk/>
          <pc:sldMk cId="1694529763" sldId="259"/>
        </pc:sldMkLst>
        <pc:spChg chg="mod">
          <ac:chgData name="JASON BOCK" userId="96bbd135532818bd" providerId="LiveId" clId="{A9EA6771-8763-44DB-880E-5B1488A7B2CA}" dt="2020-09-16T19:51:15.100" v="25" actId="20577"/>
          <ac:spMkLst>
            <pc:docMk/>
            <pc:sldMk cId="1694529763" sldId="259"/>
            <ac:spMk id="3" creationId="{EDC3CAC5-D82C-4212-910D-3A0A44EBA6B0}"/>
          </ac:spMkLst>
        </pc:spChg>
        <pc:spChg chg="mod">
          <ac:chgData name="JASON BOCK" userId="96bbd135532818bd" providerId="LiveId" clId="{A9EA6771-8763-44DB-880E-5B1488A7B2CA}" dt="2020-09-16T19:50:35.986" v="23"/>
          <ac:spMkLst>
            <pc:docMk/>
            <pc:sldMk cId="1694529763" sldId="259"/>
            <ac:spMk id="4" creationId="{8DBBCDCA-2107-4E8B-88C2-5B1AA2C9D02E}"/>
          </ac:spMkLst>
        </pc:spChg>
      </pc:sldChg>
      <pc:sldChg chg="modSp mod">
        <pc:chgData name="JASON BOCK" userId="96bbd135532818bd" providerId="LiveId" clId="{A9EA6771-8763-44DB-880E-5B1488A7B2CA}" dt="2020-09-16T20:31:27.598" v="905" actId="14100"/>
        <pc:sldMkLst>
          <pc:docMk/>
          <pc:sldMk cId="3025590924" sldId="299"/>
        </pc:sldMkLst>
        <pc:spChg chg="mod">
          <ac:chgData name="JASON BOCK" userId="96bbd135532818bd" providerId="LiveId" clId="{A9EA6771-8763-44DB-880E-5B1488A7B2CA}" dt="2020-09-16T20:21:17.989" v="886" actId="20577"/>
          <ac:spMkLst>
            <pc:docMk/>
            <pc:sldMk cId="3025590924" sldId="299"/>
            <ac:spMk id="2" creationId="{28FDD7BB-29CD-4CFA-B113-158C39859BE8}"/>
          </ac:spMkLst>
        </pc:spChg>
        <pc:spChg chg="mod">
          <ac:chgData name="JASON BOCK" userId="96bbd135532818bd" providerId="LiveId" clId="{A9EA6771-8763-44DB-880E-5B1488A7B2CA}" dt="2020-09-16T20:31:27.598" v="905" actId="14100"/>
          <ac:spMkLst>
            <pc:docMk/>
            <pc:sldMk cId="3025590924" sldId="299"/>
            <ac:spMk id="5" creationId="{04B3E84D-B7D6-46FB-BE35-D3CFB2E1E0CD}"/>
          </ac:spMkLst>
        </pc:spChg>
      </pc:sldChg>
      <pc:sldChg chg="addSp delSp modSp mod">
        <pc:chgData name="JASON BOCK" userId="96bbd135532818bd" providerId="LiveId" clId="{A9EA6771-8763-44DB-880E-5B1488A7B2CA}" dt="2020-09-16T21:31:09.390" v="914" actId="1036"/>
        <pc:sldMkLst>
          <pc:docMk/>
          <pc:sldMk cId="3302337099" sldId="356"/>
        </pc:sldMkLst>
        <pc:picChg chg="add mod">
          <ac:chgData name="JASON BOCK" userId="96bbd135532818bd" providerId="LiveId" clId="{A9EA6771-8763-44DB-880E-5B1488A7B2CA}" dt="2020-09-16T21:31:09.390" v="914" actId="1036"/>
          <ac:picMkLst>
            <pc:docMk/>
            <pc:sldMk cId="3302337099" sldId="356"/>
            <ac:picMk id="3" creationId="{06A7F314-37B2-478F-B806-D01450069A64}"/>
          </ac:picMkLst>
        </pc:picChg>
        <pc:picChg chg="del">
          <ac:chgData name="JASON BOCK" userId="96bbd135532818bd" providerId="LiveId" clId="{A9EA6771-8763-44DB-880E-5B1488A7B2CA}" dt="2020-09-16T21:30:52.648" v="906" actId="478"/>
          <ac:picMkLst>
            <pc:docMk/>
            <pc:sldMk cId="3302337099" sldId="356"/>
            <ac:picMk id="6" creationId="{B6A1AFE6-0E67-49ED-BE79-A96C7F7E5518}"/>
          </ac:picMkLst>
        </pc:picChg>
      </pc:sldChg>
      <pc:sldChg chg="addSp delSp modSp mod">
        <pc:chgData name="JASON BOCK" userId="96bbd135532818bd" providerId="LiveId" clId="{A9EA6771-8763-44DB-880E-5B1488A7B2CA}" dt="2020-09-16T21:32:07.454" v="928" actId="1036"/>
        <pc:sldMkLst>
          <pc:docMk/>
          <pc:sldMk cId="3336159878" sldId="357"/>
        </pc:sldMkLst>
        <pc:grpChg chg="del">
          <ac:chgData name="JASON BOCK" userId="96bbd135532818bd" providerId="LiveId" clId="{A9EA6771-8763-44DB-880E-5B1488A7B2CA}" dt="2020-09-16T21:31:53.144" v="919" actId="478"/>
          <ac:grpSpMkLst>
            <pc:docMk/>
            <pc:sldMk cId="3336159878" sldId="357"/>
            <ac:grpSpMk id="3" creationId="{6C108000-32C6-41DE-BA18-0513EB37270D}"/>
          </ac:grpSpMkLst>
        </pc:grpChg>
        <pc:grpChg chg="add del">
          <ac:chgData name="JASON BOCK" userId="96bbd135532818bd" providerId="LiveId" clId="{A9EA6771-8763-44DB-880E-5B1488A7B2CA}" dt="2020-09-16T21:31:47.924" v="918" actId="478"/>
          <ac:grpSpMkLst>
            <pc:docMk/>
            <pc:sldMk cId="3336159878" sldId="357"/>
            <ac:grpSpMk id="4" creationId="{B815DE64-C80C-44CA-AA80-25C07DBBA1A4}"/>
          </ac:grpSpMkLst>
        </pc:grpChg>
        <pc:picChg chg="del">
          <ac:chgData name="JASON BOCK" userId="96bbd135532818bd" providerId="LiveId" clId="{A9EA6771-8763-44DB-880E-5B1488A7B2CA}" dt="2020-09-16T21:31:53.144" v="919" actId="478"/>
          <ac:picMkLst>
            <pc:docMk/>
            <pc:sldMk cId="3336159878" sldId="357"/>
            <ac:picMk id="5" creationId="{812A9FE4-1FE4-4C6D-AB3C-08F06EB97402}"/>
          </ac:picMkLst>
        </pc:picChg>
        <pc:picChg chg="add mod ord">
          <ac:chgData name="JASON BOCK" userId="96bbd135532818bd" providerId="LiveId" clId="{A9EA6771-8763-44DB-880E-5B1488A7B2CA}" dt="2020-09-16T21:32:07.454" v="928" actId="1036"/>
          <ac:picMkLst>
            <pc:docMk/>
            <pc:sldMk cId="3336159878" sldId="357"/>
            <ac:picMk id="6" creationId="{0DA56B0C-5C47-4723-A56C-107801E873FB}"/>
          </ac:picMkLst>
        </pc:picChg>
      </pc:sldChg>
      <pc:sldChg chg="modSp mod">
        <pc:chgData name="JASON BOCK" userId="96bbd135532818bd" providerId="LiveId" clId="{A9EA6771-8763-44DB-880E-5B1488A7B2CA}" dt="2020-09-16T19:56:36.881" v="560"/>
        <pc:sldMkLst>
          <pc:docMk/>
          <pc:sldMk cId="2745615376" sldId="361"/>
        </pc:sldMkLst>
        <pc:spChg chg="mod">
          <ac:chgData name="JASON BOCK" userId="96bbd135532818bd" providerId="LiveId" clId="{A9EA6771-8763-44DB-880E-5B1488A7B2CA}" dt="2020-09-16T19:56:36.881" v="560"/>
          <ac:spMkLst>
            <pc:docMk/>
            <pc:sldMk cId="2745615376" sldId="361"/>
            <ac:spMk id="13" creationId="{9089658D-AEAA-47AB-8F4F-20498B07EF01}"/>
          </ac:spMkLst>
        </pc:spChg>
      </pc:sldChg>
      <pc:sldChg chg="modSp mod">
        <pc:chgData name="JASON BOCK" userId="96bbd135532818bd" providerId="LiveId" clId="{A9EA6771-8763-44DB-880E-5B1488A7B2CA}" dt="2020-09-16T19:56:48.071" v="561"/>
        <pc:sldMkLst>
          <pc:docMk/>
          <pc:sldMk cId="2123923355" sldId="362"/>
        </pc:sldMkLst>
        <pc:spChg chg="mod">
          <ac:chgData name="JASON BOCK" userId="96bbd135532818bd" providerId="LiveId" clId="{A9EA6771-8763-44DB-880E-5B1488A7B2CA}" dt="2020-09-16T19:56:48.071" v="561"/>
          <ac:spMkLst>
            <pc:docMk/>
            <pc:sldMk cId="2123923355" sldId="362"/>
            <ac:spMk id="13" creationId="{9089658D-AEAA-47AB-8F4F-20498B07EF01}"/>
          </ac:spMkLst>
        </pc:spChg>
      </pc:sldChg>
      <pc:sldChg chg="modSp mod modNotesTx">
        <pc:chgData name="JASON BOCK" userId="96bbd135532818bd" providerId="LiveId" clId="{A9EA6771-8763-44DB-880E-5B1488A7B2CA}" dt="2020-09-16T19:56:55.575" v="562"/>
        <pc:sldMkLst>
          <pc:docMk/>
          <pc:sldMk cId="4125702133" sldId="363"/>
        </pc:sldMkLst>
        <pc:spChg chg="mod">
          <ac:chgData name="JASON BOCK" userId="96bbd135532818bd" providerId="LiveId" clId="{A9EA6771-8763-44DB-880E-5B1488A7B2CA}" dt="2020-09-16T19:56:55.575" v="562"/>
          <ac:spMkLst>
            <pc:docMk/>
            <pc:sldMk cId="4125702133" sldId="363"/>
            <ac:spMk id="13" creationId="{9089658D-AEAA-47AB-8F4F-20498B07EF01}"/>
          </ac:spMkLst>
        </pc:spChg>
      </pc:sldChg>
      <pc:sldChg chg="modSp mod">
        <pc:chgData name="JASON BOCK" userId="96bbd135532818bd" providerId="LiveId" clId="{A9EA6771-8763-44DB-880E-5B1488A7B2CA}" dt="2020-09-16T20:07:24.093" v="567" actId="20577"/>
        <pc:sldMkLst>
          <pc:docMk/>
          <pc:sldMk cId="2689825631" sldId="365"/>
        </pc:sldMkLst>
        <pc:spChg chg="mod">
          <ac:chgData name="JASON BOCK" userId="96bbd135532818bd" providerId="LiveId" clId="{A9EA6771-8763-44DB-880E-5B1488A7B2CA}" dt="2020-09-16T20:07:21.477" v="565" actId="20577"/>
          <ac:spMkLst>
            <pc:docMk/>
            <pc:sldMk cId="2689825631" sldId="365"/>
            <ac:spMk id="2" creationId="{0CB013DA-7E3C-46AC-993B-0278D02C62AB}"/>
          </ac:spMkLst>
        </pc:spChg>
        <pc:spChg chg="mod">
          <ac:chgData name="JASON BOCK" userId="96bbd135532818bd" providerId="LiveId" clId="{A9EA6771-8763-44DB-880E-5B1488A7B2CA}" dt="2020-09-16T20:07:24.093" v="567" actId="20577"/>
          <ac:spMkLst>
            <pc:docMk/>
            <pc:sldMk cId="2689825631" sldId="365"/>
            <ac:spMk id="3" creationId="{F2CED6EE-225D-4702-8638-0D7AADF72DD6}"/>
          </ac:spMkLst>
        </pc:spChg>
      </pc:sldChg>
      <pc:sldChg chg="del">
        <pc:chgData name="JASON BOCK" userId="96bbd135532818bd" providerId="LiveId" clId="{A9EA6771-8763-44DB-880E-5B1488A7B2CA}" dt="2020-09-16T20:09:56.200" v="597" actId="47"/>
        <pc:sldMkLst>
          <pc:docMk/>
          <pc:sldMk cId="279268845" sldId="367"/>
        </pc:sldMkLst>
      </pc:sldChg>
      <pc:sldChg chg="del">
        <pc:chgData name="JASON BOCK" userId="96bbd135532818bd" providerId="LiveId" clId="{A9EA6771-8763-44DB-880E-5B1488A7B2CA}" dt="2020-09-16T20:09:56.200" v="597" actId="47"/>
        <pc:sldMkLst>
          <pc:docMk/>
          <pc:sldMk cId="3745035050" sldId="368"/>
        </pc:sldMkLst>
      </pc:sldChg>
      <pc:sldChg chg="del">
        <pc:chgData name="JASON BOCK" userId="96bbd135532818bd" providerId="LiveId" clId="{A9EA6771-8763-44DB-880E-5B1488A7B2CA}" dt="2020-09-16T20:09:56.200" v="597" actId="47"/>
        <pc:sldMkLst>
          <pc:docMk/>
          <pc:sldMk cId="1975806633" sldId="369"/>
        </pc:sldMkLst>
      </pc:sldChg>
      <pc:sldChg chg="del">
        <pc:chgData name="JASON BOCK" userId="96bbd135532818bd" providerId="LiveId" clId="{A9EA6771-8763-44DB-880E-5B1488A7B2CA}" dt="2020-09-16T20:09:56.200" v="597" actId="47"/>
        <pc:sldMkLst>
          <pc:docMk/>
          <pc:sldMk cId="4202518783" sldId="370"/>
        </pc:sldMkLst>
      </pc:sldChg>
      <pc:sldChg chg="del">
        <pc:chgData name="JASON BOCK" userId="96bbd135532818bd" providerId="LiveId" clId="{A9EA6771-8763-44DB-880E-5B1488A7B2CA}" dt="2020-09-16T20:09:56.200" v="597" actId="47"/>
        <pc:sldMkLst>
          <pc:docMk/>
          <pc:sldMk cId="231801925" sldId="371"/>
        </pc:sldMkLst>
      </pc:sldChg>
      <pc:sldChg chg="del">
        <pc:chgData name="JASON BOCK" userId="96bbd135532818bd" providerId="LiveId" clId="{A9EA6771-8763-44DB-880E-5B1488A7B2CA}" dt="2020-09-16T20:18:06.128" v="718" actId="47"/>
        <pc:sldMkLst>
          <pc:docMk/>
          <pc:sldMk cId="2764302465" sldId="372"/>
        </pc:sldMkLst>
      </pc:sldChg>
      <pc:sldChg chg="del">
        <pc:chgData name="JASON BOCK" userId="96bbd135532818bd" providerId="LiveId" clId="{A9EA6771-8763-44DB-880E-5B1488A7B2CA}" dt="2020-09-16T20:18:06.128" v="718" actId="47"/>
        <pc:sldMkLst>
          <pc:docMk/>
          <pc:sldMk cId="3094496425" sldId="373"/>
        </pc:sldMkLst>
      </pc:sldChg>
      <pc:sldChg chg="del">
        <pc:chgData name="JASON BOCK" userId="96bbd135532818bd" providerId="LiveId" clId="{A9EA6771-8763-44DB-880E-5B1488A7B2CA}" dt="2020-09-16T20:18:06.128" v="718" actId="47"/>
        <pc:sldMkLst>
          <pc:docMk/>
          <pc:sldMk cId="3923603765" sldId="374"/>
        </pc:sldMkLst>
      </pc:sldChg>
      <pc:sldChg chg="addSp delSp modSp mod">
        <pc:chgData name="JASON BOCK" userId="96bbd135532818bd" providerId="LiveId" clId="{A9EA6771-8763-44DB-880E-5B1488A7B2CA}" dt="2020-09-16T20:20:38.502" v="882" actId="1076"/>
        <pc:sldMkLst>
          <pc:docMk/>
          <pc:sldMk cId="3749973571" sldId="375"/>
        </pc:sldMkLst>
        <pc:picChg chg="add mod">
          <ac:chgData name="JASON BOCK" userId="96bbd135532818bd" providerId="LiveId" clId="{A9EA6771-8763-44DB-880E-5B1488A7B2CA}" dt="2020-09-16T20:20:38.502" v="882" actId="1076"/>
          <ac:picMkLst>
            <pc:docMk/>
            <pc:sldMk cId="3749973571" sldId="375"/>
            <ac:picMk id="3" creationId="{1149B397-F83B-489F-B31B-AF29DEEE5F3A}"/>
          </ac:picMkLst>
        </pc:picChg>
        <pc:picChg chg="del">
          <ac:chgData name="JASON BOCK" userId="96bbd135532818bd" providerId="LiveId" clId="{A9EA6771-8763-44DB-880E-5B1488A7B2CA}" dt="2020-09-16T20:20:28.912" v="879" actId="478"/>
          <ac:picMkLst>
            <pc:docMk/>
            <pc:sldMk cId="3749973571" sldId="375"/>
            <ac:picMk id="4" creationId="{22487554-F9E4-41F4-8718-59B0918FA858}"/>
          </ac:picMkLst>
        </pc:picChg>
      </pc:sldChg>
      <pc:sldChg chg="modSp add mod modNotesTx">
        <pc:chgData name="JASON BOCK" userId="96bbd135532818bd" providerId="LiveId" clId="{A9EA6771-8763-44DB-880E-5B1488A7B2CA}" dt="2020-09-16T21:32:56.031" v="1011" actId="20577"/>
        <pc:sldMkLst>
          <pc:docMk/>
          <pc:sldMk cId="1356598376" sldId="378"/>
        </pc:sldMkLst>
        <pc:spChg chg="mod">
          <ac:chgData name="JASON BOCK" userId="96bbd135532818bd" providerId="LiveId" clId="{A9EA6771-8763-44DB-880E-5B1488A7B2CA}" dt="2020-09-16T19:51:49.905" v="28" actId="20577"/>
          <ac:spMkLst>
            <pc:docMk/>
            <pc:sldMk cId="1356598376" sldId="378"/>
            <ac:spMk id="8" creationId="{14581FB1-98B7-48B8-88C6-916AD73A0833}"/>
          </ac:spMkLst>
        </pc:spChg>
        <pc:spChg chg="mod">
          <ac:chgData name="JASON BOCK" userId="96bbd135532818bd" providerId="LiveId" clId="{A9EA6771-8763-44DB-880E-5B1488A7B2CA}" dt="2020-09-16T19:57:04.175" v="563"/>
          <ac:spMkLst>
            <pc:docMk/>
            <pc:sldMk cId="1356598376" sldId="378"/>
            <ac:spMk id="13" creationId="{9089658D-AEAA-47AB-8F4F-20498B07EF01}"/>
          </ac:spMkLst>
        </pc:spChg>
        <pc:graphicFrameChg chg="mod">
          <ac:chgData name="JASON BOCK" userId="96bbd135532818bd" providerId="LiveId" clId="{A9EA6771-8763-44DB-880E-5B1488A7B2CA}" dt="2020-09-16T19:54:07.377" v="472" actId="20577"/>
          <ac:graphicFrameMkLst>
            <pc:docMk/>
            <pc:sldMk cId="1356598376" sldId="378"/>
            <ac:graphicFrameMk id="9" creationId="{9729A467-D725-4DE7-A21E-B51B3D0347D9}"/>
          </ac:graphicFrameMkLst>
        </pc:graphicFrameChg>
      </pc:sldChg>
      <pc:sldChg chg="addSp modSp add mod">
        <pc:chgData name="JASON BOCK" userId="96bbd135532818bd" providerId="LiveId" clId="{A9EA6771-8763-44DB-880E-5B1488A7B2CA}" dt="2020-09-16T20:09:38.308" v="596" actId="113"/>
        <pc:sldMkLst>
          <pc:docMk/>
          <pc:sldMk cId="334541979" sldId="379"/>
        </pc:sldMkLst>
        <pc:spChg chg="mod">
          <ac:chgData name="JASON BOCK" userId="96bbd135532818bd" providerId="LiveId" clId="{A9EA6771-8763-44DB-880E-5B1488A7B2CA}" dt="2020-09-16T20:09:38.308" v="596" actId="113"/>
          <ac:spMkLst>
            <pc:docMk/>
            <pc:sldMk cId="334541979" sldId="379"/>
            <ac:spMk id="3" creationId="{9FE110C4-1CC3-4CC9-A826-081F360FE909}"/>
          </ac:spMkLst>
        </pc:spChg>
        <pc:spChg chg="add mod">
          <ac:chgData name="JASON BOCK" userId="96bbd135532818bd" providerId="LiveId" clId="{A9EA6771-8763-44DB-880E-5B1488A7B2CA}" dt="2020-09-16T20:08:39.049" v="580"/>
          <ac:spMkLst>
            <pc:docMk/>
            <pc:sldMk cId="334541979" sldId="379"/>
            <ac:spMk id="5" creationId="{902F5BFF-BC53-42AD-9C52-E7944BB70366}"/>
          </ac:spMkLst>
        </pc:spChg>
      </pc:sldChg>
      <pc:sldChg chg="addSp delSp modSp add mod modAnim modNotesTx">
        <pc:chgData name="JASON BOCK" userId="96bbd135532818bd" providerId="LiveId" clId="{A9EA6771-8763-44DB-880E-5B1488A7B2CA}" dt="2020-09-16T20:19:42.298" v="878"/>
        <pc:sldMkLst>
          <pc:docMk/>
          <pc:sldMk cId="597887208" sldId="380"/>
        </pc:sldMkLst>
        <pc:spChg chg="del">
          <ac:chgData name="JASON BOCK" userId="96bbd135532818bd" providerId="LiveId" clId="{A9EA6771-8763-44DB-880E-5B1488A7B2CA}" dt="2020-09-16T20:14:21.220" v="599" actId="478"/>
          <ac:spMkLst>
            <pc:docMk/>
            <pc:sldMk cId="597887208" sldId="380"/>
            <ac:spMk id="3" creationId="{9FE110C4-1CC3-4CC9-A826-081F360FE909}"/>
          </ac:spMkLst>
        </pc:spChg>
        <pc:spChg chg="mod">
          <ac:chgData name="JASON BOCK" userId="96bbd135532818bd" providerId="LiveId" clId="{A9EA6771-8763-44DB-880E-5B1488A7B2CA}" dt="2020-09-16T20:14:51.602" v="606"/>
          <ac:spMkLst>
            <pc:docMk/>
            <pc:sldMk cId="597887208" sldId="380"/>
            <ac:spMk id="5" creationId="{902F5BFF-BC53-42AD-9C52-E7944BB70366}"/>
          </ac:spMkLst>
        </pc:spChg>
        <pc:spChg chg="add del mod">
          <ac:chgData name="JASON BOCK" userId="96bbd135532818bd" providerId="LiveId" clId="{A9EA6771-8763-44DB-880E-5B1488A7B2CA}" dt="2020-09-16T20:14:22.628" v="600" actId="478"/>
          <ac:spMkLst>
            <pc:docMk/>
            <pc:sldMk cId="597887208" sldId="380"/>
            <ac:spMk id="6" creationId="{E18B6C06-5A0C-4116-9F72-1162804A9522}"/>
          </ac:spMkLst>
        </pc:spChg>
        <pc:spChg chg="add mod">
          <ac:chgData name="JASON BOCK" userId="96bbd135532818bd" providerId="LiveId" clId="{A9EA6771-8763-44DB-880E-5B1488A7B2CA}" dt="2020-09-16T20:19:04.145" v="870" actId="207"/>
          <ac:spMkLst>
            <pc:docMk/>
            <pc:sldMk cId="597887208" sldId="380"/>
            <ac:spMk id="8" creationId="{C2A87B78-0CA1-41DA-A980-76501EBC0075}"/>
          </ac:spMkLst>
        </pc:spChg>
        <pc:spChg chg="add mod">
          <ac:chgData name="JASON BOCK" userId="96bbd135532818bd" providerId="LiveId" clId="{A9EA6771-8763-44DB-880E-5B1488A7B2CA}" dt="2020-09-16T20:19:32.367" v="877" actId="14100"/>
          <ac:spMkLst>
            <pc:docMk/>
            <pc:sldMk cId="597887208" sldId="380"/>
            <ac:spMk id="10" creationId="{67273DDA-D356-4961-BF0B-BE17A971EB10}"/>
          </ac:spMkLst>
        </pc:spChg>
        <pc:picChg chg="add mod">
          <ac:chgData name="JASON BOCK" userId="96bbd135532818bd" providerId="LiveId" clId="{A9EA6771-8763-44DB-880E-5B1488A7B2CA}" dt="2020-09-16T20:19:19.257" v="875" actId="1076"/>
          <ac:picMkLst>
            <pc:docMk/>
            <pc:sldMk cId="597887208" sldId="380"/>
            <ac:picMk id="7" creationId="{AE147AB9-16EF-4C53-9B40-50A56D59AA39}"/>
          </ac:picMkLst>
        </pc:picChg>
      </pc:sldChg>
    </pc:docChg>
  </pc:docChgLst>
  <pc:docChgLst>
    <pc:chgData name="JASON BOCK" userId="96bbd135532818bd" providerId="LiveId" clId="{115C1733-2E91-4EB8-8F44-1580D65840AC}"/>
    <pc:docChg chg="undo custSel modSld">
      <pc:chgData name="JASON BOCK" userId="96bbd135532818bd" providerId="LiveId" clId="{115C1733-2E91-4EB8-8F44-1580D65840AC}" dt="2021-02-22T23:51:59.715" v="85" actId="12084"/>
      <pc:docMkLst>
        <pc:docMk/>
      </pc:docMkLst>
      <pc:sldChg chg="addSp delSp modSp mod">
        <pc:chgData name="JASON BOCK" userId="96bbd135532818bd" providerId="LiveId" clId="{115C1733-2E91-4EB8-8F44-1580D65840AC}" dt="2021-02-22T23:51:59.715" v="85" actId="12084"/>
        <pc:sldMkLst>
          <pc:docMk/>
          <pc:sldMk cId="334541979" sldId="379"/>
        </pc:sldMkLst>
        <pc:spChg chg="del mod">
          <ac:chgData name="JASON BOCK" userId="96bbd135532818bd" providerId="LiveId" clId="{115C1733-2E91-4EB8-8F44-1580D65840AC}" dt="2021-02-22T23:51:59.715" v="85" actId="12084"/>
          <ac:spMkLst>
            <pc:docMk/>
            <pc:sldMk cId="334541979" sldId="379"/>
            <ac:spMk id="3" creationId="{9FE110C4-1CC3-4CC9-A826-081F360FE909}"/>
          </ac:spMkLst>
        </pc:spChg>
        <pc:graphicFrameChg chg="add mod">
          <ac:chgData name="JASON BOCK" userId="96bbd135532818bd" providerId="LiveId" clId="{115C1733-2E91-4EB8-8F44-1580D65840AC}" dt="2021-02-22T23:51:59.715" v="85" actId="12084"/>
          <ac:graphicFrameMkLst>
            <pc:docMk/>
            <pc:sldMk cId="334541979" sldId="379"/>
            <ac:graphicFrameMk id="4" creationId="{B7E83B3B-0EE8-46C5-9258-38AD7D8180F4}"/>
          </ac:graphicFrameMkLst>
        </pc:graphicFrameChg>
      </pc:sldChg>
    </pc:docChg>
  </pc:docChgLst>
  <pc:docChgLst>
    <pc:chgData name="JASON BOCK" userId="96bbd135532818bd" providerId="LiveId" clId="{A4B24ED2-194F-4AB2-BBED-832DFF92D3D9}"/>
    <pc:docChg chg="custSel modSld">
      <pc:chgData name="JASON BOCK" userId="96bbd135532818bd" providerId="LiveId" clId="{A4B24ED2-194F-4AB2-BBED-832DFF92D3D9}" dt="2020-11-14T14:03:08.009" v="142" actId="20577"/>
      <pc:docMkLst>
        <pc:docMk/>
      </pc:docMkLst>
      <pc:sldChg chg="modSp mod">
        <pc:chgData name="JASON BOCK" userId="96bbd135532818bd" providerId="LiveId" clId="{A4B24ED2-194F-4AB2-BBED-832DFF92D3D9}" dt="2020-11-14T13:51:33.498" v="5" actId="20577"/>
        <pc:sldMkLst>
          <pc:docMk/>
          <pc:sldMk cId="3372829682" sldId="258"/>
        </pc:sldMkLst>
        <pc:spChg chg="mod">
          <ac:chgData name="JASON BOCK" userId="96bbd135532818bd" providerId="LiveId" clId="{A4B24ED2-194F-4AB2-BBED-832DFF92D3D9}" dt="2020-11-14T13:51:33.498" v="5" actId="20577"/>
          <ac:spMkLst>
            <pc:docMk/>
            <pc:sldMk cId="3372829682" sldId="258"/>
            <ac:spMk id="6" creationId="{29E132E5-7EC1-4996-9538-3D3118E352CF}"/>
          </ac:spMkLst>
        </pc:spChg>
      </pc:sldChg>
      <pc:sldChg chg="modSp mod">
        <pc:chgData name="JASON BOCK" userId="96bbd135532818bd" providerId="LiveId" clId="{A4B24ED2-194F-4AB2-BBED-832DFF92D3D9}" dt="2020-11-14T13:51:39.802" v="11" actId="20577"/>
        <pc:sldMkLst>
          <pc:docMk/>
          <pc:sldMk cId="1694529763" sldId="259"/>
        </pc:sldMkLst>
        <pc:spChg chg="mod">
          <ac:chgData name="JASON BOCK" userId="96bbd135532818bd" providerId="LiveId" clId="{A4B24ED2-194F-4AB2-BBED-832DFF92D3D9}" dt="2020-11-14T13:51:39.802" v="11" actId="20577"/>
          <ac:spMkLst>
            <pc:docMk/>
            <pc:sldMk cId="1694529763" sldId="259"/>
            <ac:spMk id="4" creationId="{8DBBCDCA-2107-4E8B-88C2-5B1AA2C9D02E}"/>
          </ac:spMkLst>
        </pc:spChg>
      </pc:sldChg>
      <pc:sldChg chg="modSp mod">
        <pc:chgData name="JASON BOCK" userId="96bbd135532818bd" providerId="LiveId" clId="{A4B24ED2-194F-4AB2-BBED-832DFF92D3D9}" dt="2020-11-14T14:03:08.009" v="142" actId="20577"/>
        <pc:sldMkLst>
          <pc:docMk/>
          <pc:sldMk cId="3025590924" sldId="299"/>
        </pc:sldMkLst>
        <pc:spChg chg="mod">
          <ac:chgData name="JASON BOCK" userId="96bbd135532818bd" providerId="LiveId" clId="{A4B24ED2-194F-4AB2-BBED-832DFF92D3D9}" dt="2020-11-14T14:03:08.009" v="142" actId="20577"/>
          <ac:spMkLst>
            <pc:docMk/>
            <pc:sldMk cId="3025590924" sldId="299"/>
            <ac:spMk id="5" creationId="{04B3E84D-B7D6-46FB-BE35-D3CFB2E1E0CD}"/>
          </ac:spMkLst>
        </pc:spChg>
      </pc:sldChg>
      <pc:sldChg chg="addSp delSp modSp mod">
        <pc:chgData name="JASON BOCK" userId="96bbd135532818bd" providerId="LiveId" clId="{A4B24ED2-194F-4AB2-BBED-832DFF92D3D9}" dt="2020-11-14T13:52:59.764" v="65" actId="1035"/>
        <pc:sldMkLst>
          <pc:docMk/>
          <pc:sldMk cId="787975456" sldId="355"/>
        </pc:sldMkLst>
        <pc:spChg chg="del">
          <ac:chgData name="JASON BOCK" userId="96bbd135532818bd" providerId="LiveId" clId="{A4B24ED2-194F-4AB2-BBED-832DFF92D3D9}" dt="2020-11-14T13:52:41.398" v="15" actId="478"/>
          <ac:spMkLst>
            <pc:docMk/>
            <pc:sldMk cId="787975456" sldId="355"/>
            <ac:spMk id="9" creationId="{DA87743A-3363-4C01-8F0B-540CA521AD28}"/>
          </ac:spMkLst>
        </pc:spChg>
        <pc:picChg chg="add mod">
          <ac:chgData name="JASON BOCK" userId="96bbd135532818bd" providerId="LiveId" clId="{A4B24ED2-194F-4AB2-BBED-832DFF92D3D9}" dt="2020-11-14T13:52:59.764" v="65" actId="1035"/>
          <ac:picMkLst>
            <pc:docMk/>
            <pc:sldMk cId="787975456" sldId="355"/>
            <ac:picMk id="3" creationId="{B6092357-1CBC-436C-93CD-254D9003295A}"/>
          </ac:picMkLst>
        </pc:picChg>
        <pc:picChg chg="del">
          <ac:chgData name="JASON BOCK" userId="96bbd135532818bd" providerId="LiveId" clId="{A4B24ED2-194F-4AB2-BBED-832DFF92D3D9}" dt="2020-11-14T13:52:29.303" v="12" actId="478"/>
          <ac:picMkLst>
            <pc:docMk/>
            <pc:sldMk cId="787975456" sldId="355"/>
            <ac:picMk id="10" creationId="{9DAE66C7-5B8C-4632-918B-1943AFB26DFF}"/>
          </ac:picMkLst>
        </pc:picChg>
      </pc:sldChg>
      <pc:sldChg chg="addSp delSp modSp mod">
        <pc:chgData name="JASON BOCK" userId="96bbd135532818bd" providerId="LiveId" clId="{A4B24ED2-194F-4AB2-BBED-832DFF92D3D9}" dt="2020-11-14T13:59:17.885" v="84" actId="1035"/>
        <pc:sldMkLst>
          <pc:docMk/>
          <pc:sldMk cId="3302337099" sldId="356"/>
        </pc:sldMkLst>
        <pc:picChg chg="del">
          <ac:chgData name="JASON BOCK" userId="96bbd135532818bd" providerId="LiveId" clId="{A4B24ED2-194F-4AB2-BBED-832DFF92D3D9}" dt="2020-11-14T13:59:00.288" v="66" actId="478"/>
          <ac:picMkLst>
            <pc:docMk/>
            <pc:sldMk cId="3302337099" sldId="356"/>
            <ac:picMk id="3" creationId="{06A7F314-37B2-478F-B806-D01450069A64}"/>
          </ac:picMkLst>
        </pc:picChg>
        <pc:picChg chg="add mod">
          <ac:chgData name="JASON BOCK" userId="96bbd135532818bd" providerId="LiveId" clId="{A4B24ED2-194F-4AB2-BBED-832DFF92D3D9}" dt="2020-11-14T13:59:17.885" v="84" actId="1035"/>
          <ac:picMkLst>
            <pc:docMk/>
            <pc:sldMk cId="3302337099" sldId="356"/>
            <ac:picMk id="4" creationId="{F5717DD4-45D1-4F97-8F75-809E74F0EED2}"/>
          </ac:picMkLst>
        </pc:picChg>
      </pc:sldChg>
      <pc:sldChg chg="addSp delSp modSp mod">
        <pc:chgData name="JASON BOCK" userId="96bbd135532818bd" providerId="LiveId" clId="{A4B24ED2-194F-4AB2-BBED-832DFF92D3D9}" dt="2020-11-14T14:00:01.022" v="124" actId="1036"/>
        <pc:sldMkLst>
          <pc:docMk/>
          <pc:sldMk cId="3336159878" sldId="357"/>
        </pc:sldMkLst>
        <pc:picChg chg="add mod ord">
          <ac:chgData name="JASON BOCK" userId="96bbd135532818bd" providerId="LiveId" clId="{A4B24ED2-194F-4AB2-BBED-832DFF92D3D9}" dt="2020-11-14T14:00:01.022" v="124" actId="1036"/>
          <ac:picMkLst>
            <pc:docMk/>
            <pc:sldMk cId="3336159878" sldId="357"/>
            <ac:picMk id="3" creationId="{0F4553DB-625D-4BDF-920E-3910D255E7B8}"/>
          </ac:picMkLst>
        </pc:picChg>
        <pc:picChg chg="del">
          <ac:chgData name="JASON BOCK" userId="96bbd135532818bd" providerId="LiveId" clId="{A4B24ED2-194F-4AB2-BBED-832DFF92D3D9}" dt="2020-11-14T13:59:51.744" v="85" actId="478"/>
          <ac:picMkLst>
            <pc:docMk/>
            <pc:sldMk cId="3336159878" sldId="357"/>
            <ac:picMk id="6" creationId="{0DA56B0C-5C47-4723-A56C-107801E873FB}"/>
          </ac:picMkLst>
        </pc:picChg>
      </pc:sldChg>
      <pc:sldChg chg="modSp mod">
        <pc:chgData name="JASON BOCK" userId="96bbd135532818bd" providerId="LiveId" clId="{A4B24ED2-194F-4AB2-BBED-832DFF92D3D9}" dt="2020-11-14T14:00:50.521" v="127" actId="27636"/>
        <pc:sldMkLst>
          <pc:docMk/>
          <pc:sldMk cId="334541979" sldId="379"/>
        </pc:sldMkLst>
        <pc:spChg chg="mod">
          <ac:chgData name="JASON BOCK" userId="96bbd135532818bd" providerId="LiveId" clId="{A4B24ED2-194F-4AB2-BBED-832DFF92D3D9}" dt="2020-11-14T14:00:50.521" v="127" actId="27636"/>
          <ac:spMkLst>
            <pc:docMk/>
            <pc:sldMk cId="334541979" sldId="379"/>
            <ac:spMk id="3" creationId="{9FE110C4-1CC3-4CC9-A826-081F360FE909}"/>
          </ac:spMkLst>
        </pc:spChg>
      </pc:sldChg>
      <pc:sldChg chg="addSp delSp modSp mod">
        <pc:chgData name="JASON BOCK" userId="96bbd135532818bd" providerId="LiveId" clId="{A4B24ED2-194F-4AB2-BBED-832DFF92D3D9}" dt="2020-11-14T14:02:46.235" v="136" actId="14100"/>
        <pc:sldMkLst>
          <pc:docMk/>
          <pc:sldMk cId="597887208" sldId="380"/>
        </pc:sldMkLst>
        <pc:spChg chg="mod">
          <ac:chgData name="JASON BOCK" userId="96bbd135532818bd" providerId="LiveId" clId="{A4B24ED2-194F-4AB2-BBED-832DFF92D3D9}" dt="2020-11-14T14:02:35.769" v="134" actId="14100"/>
          <ac:spMkLst>
            <pc:docMk/>
            <pc:sldMk cId="597887208" sldId="380"/>
            <ac:spMk id="8" creationId="{C2A87B78-0CA1-41DA-A980-76501EBC0075}"/>
          </ac:spMkLst>
        </pc:spChg>
        <pc:spChg chg="mod">
          <ac:chgData name="JASON BOCK" userId="96bbd135532818bd" providerId="LiveId" clId="{A4B24ED2-194F-4AB2-BBED-832DFF92D3D9}" dt="2020-11-14T14:02:46.235" v="136" actId="14100"/>
          <ac:spMkLst>
            <pc:docMk/>
            <pc:sldMk cId="597887208" sldId="380"/>
            <ac:spMk id="10" creationId="{67273DDA-D356-4961-BF0B-BE17A971EB10}"/>
          </ac:spMkLst>
        </pc:spChg>
        <pc:picChg chg="add mod ord">
          <ac:chgData name="JASON BOCK" userId="96bbd135532818bd" providerId="LiveId" clId="{A4B24ED2-194F-4AB2-BBED-832DFF92D3D9}" dt="2020-11-14T14:02:17.822" v="132" actId="1076"/>
          <ac:picMkLst>
            <pc:docMk/>
            <pc:sldMk cId="597887208" sldId="380"/>
            <ac:picMk id="3" creationId="{CFC999A6-0C5A-4B65-A66B-A44F4C3B48D4}"/>
          </ac:picMkLst>
        </pc:picChg>
        <pc:picChg chg="del">
          <ac:chgData name="JASON BOCK" userId="96bbd135532818bd" providerId="LiveId" clId="{A4B24ED2-194F-4AB2-BBED-832DFF92D3D9}" dt="2020-11-14T14:01:58.689" v="128" actId="478"/>
          <ac:picMkLst>
            <pc:docMk/>
            <pc:sldMk cId="597887208" sldId="380"/>
            <ac:picMk id="7" creationId="{AE147AB9-16EF-4C53-9B40-50A56D59AA39}"/>
          </ac:picMkLst>
        </pc:picChg>
      </pc:sldChg>
    </pc:docChg>
  </pc:docChgLst>
  <pc:docChgLst>
    <pc:chgData name="JASON BOCK" userId="96bbd135532818bd" providerId="LiveId" clId="{030CF454-8374-41D9-98A9-1FFC0A112BA9}"/>
    <pc:docChg chg="undo custSel addSld modSld">
      <pc:chgData name="JASON BOCK" userId="96bbd135532818bd" providerId="LiveId" clId="{030CF454-8374-41D9-98A9-1FFC0A112BA9}" dt="2021-01-16T18:46:40.110" v="248" actId="20577"/>
      <pc:docMkLst>
        <pc:docMk/>
      </pc:docMkLst>
      <pc:sldChg chg="modSp mod">
        <pc:chgData name="JASON BOCK" userId="96bbd135532818bd" providerId="LiveId" clId="{030CF454-8374-41D9-98A9-1FFC0A112BA9}" dt="2021-01-16T18:46:29.640" v="207" actId="20577"/>
        <pc:sldMkLst>
          <pc:docMk/>
          <pc:sldMk cId="1861047671" sldId="256"/>
        </pc:sldMkLst>
        <pc:spChg chg="mod">
          <ac:chgData name="JASON BOCK" userId="96bbd135532818bd" providerId="LiveId" clId="{030CF454-8374-41D9-98A9-1FFC0A112BA9}" dt="2021-01-16T18:46:29.640" v="207" actId="20577"/>
          <ac:spMkLst>
            <pc:docMk/>
            <pc:sldMk cId="1861047671" sldId="256"/>
            <ac:spMk id="3" creationId="{2EAF0956-CF51-4575-8465-AA5B3F8672A4}"/>
          </ac:spMkLst>
        </pc:spChg>
      </pc:sldChg>
      <pc:sldChg chg="modSp mod">
        <pc:chgData name="JASON BOCK" userId="96bbd135532818bd" providerId="LiveId" clId="{030CF454-8374-41D9-98A9-1FFC0A112BA9}" dt="2021-01-16T18:34:21.505" v="13" actId="20577"/>
        <pc:sldMkLst>
          <pc:docMk/>
          <pc:sldMk cId="3372829682" sldId="258"/>
        </pc:sldMkLst>
        <pc:spChg chg="mod">
          <ac:chgData name="JASON BOCK" userId="96bbd135532818bd" providerId="LiveId" clId="{030CF454-8374-41D9-98A9-1FFC0A112BA9}" dt="2021-01-16T18:34:21.505" v="13" actId="20577"/>
          <ac:spMkLst>
            <pc:docMk/>
            <pc:sldMk cId="3372829682" sldId="258"/>
            <ac:spMk id="6" creationId="{29E132E5-7EC1-4996-9538-3D3118E352CF}"/>
          </ac:spMkLst>
        </pc:spChg>
      </pc:sldChg>
      <pc:sldChg chg="modSp mod">
        <pc:chgData name="JASON BOCK" userId="96bbd135532818bd" providerId="LiveId" clId="{030CF454-8374-41D9-98A9-1FFC0A112BA9}" dt="2021-01-16T18:34:27.049" v="27" actId="20577"/>
        <pc:sldMkLst>
          <pc:docMk/>
          <pc:sldMk cId="1694529763" sldId="259"/>
        </pc:sldMkLst>
        <pc:spChg chg="mod">
          <ac:chgData name="JASON BOCK" userId="96bbd135532818bd" providerId="LiveId" clId="{030CF454-8374-41D9-98A9-1FFC0A112BA9}" dt="2021-01-16T18:34:27.049" v="27" actId="20577"/>
          <ac:spMkLst>
            <pc:docMk/>
            <pc:sldMk cId="1694529763" sldId="259"/>
            <ac:spMk id="4" creationId="{8DBBCDCA-2107-4E8B-88C2-5B1AA2C9D02E}"/>
          </ac:spMkLst>
        </pc:spChg>
      </pc:sldChg>
      <pc:sldChg chg="modSp mod modNotesTx">
        <pc:chgData name="JASON BOCK" userId="96bbd135532818bd" providerId="LiveId" clId="{030CF454-8374-41D9-98A9-1FFC0A112BA9}" dt="2021-01-16T18:46:40.110" v="248" actId="20577"/>
        <pc:sldMkLst>
          <pc:docMk/>
          <pc:sldMk cId="3025590924" sldId="299"/>
        </pc:sldMkLst>
        <pc:spChg chg="mod">
          <ac:chgData name="JASON BOCK" userId="96bbd135532818bd" providerId="LiveId" clId="{030CF454-8374-41D9-98A9-1FFC0A112BA9}" dt="2021-01-16T18:46:40.110" v="248" actId="20577"/>
          <ac:spMkLst>
            <pc:docMk/>
            <pc:sldMk cId="3025590924" sldId="299"/>
            <ac:spMk id="3" creationId="{2EAF0956-CF51-4575-8465-AA5B3F8672A4}"/>
          </ac:spMkLst>
        </pc:spChg>
        <pc:spChg chg="mod">
          <ac:chgData name="JASON BOCK" userId="96bbd135532818bd" providerId="LiveId" clId="{030CF454-8374-41D9-98A9-1FFC0A112BA9}" dt="2021-01-16T18:34:33.188" v="41" actId="20577"/>
          <ac:spMkLst>
            <pc:docMk/>
            <pc:sldMk cId="3025590924" sldId="299"/>
            <ac:spMk id="5" creationId="{04B3E84D-B7D6-46FB-BE35-D3CFB2E1E0CD}"/>
          </ac:spMkLst>
        </pc:spChg>
      </pc:sldChg>
      <pc:sldChg chg="addSp delSp modSp mod">
        <pc:chgData name="JASON BOCK" userId="96bbd135532818bd" providerId="LiveId" clId="{030CF454-8374-41D9-98A9-1FFC0A112BA9}" dt="2021-01-16T18:37:34.226" v="55" actId="1036"/>
        <pc:sldMkLst>
          <pc:docMk/>
          <pc:sldMk cId="3302337099" sldId="356"/>
        </pc:sldMkLst>
        <pc:picChg chg="del">
          <ac:chgData name="JASON BOCK" userId="96bbd135532818bd" providerId="LiveId" clId="{030CF454-8374-41D9-98A9-1FFC0A112BA9}" dt="2021-01-16T18:37:21.871" v="45" actId="478"/>
          <ac:picMkLst>
            <pc:docMk/>
            <pc:sldMk cId="3302337099" sldId="356"/>
            <ac:picMk id="4" creationId="{F5717DD4-45D1-4F97-8F75-809E74F0EED2}"/>
          </ac:picMkLst>
        </pc:picChg>
        <pc:picChg chg="add mod">
          <ac:chgData name="JASON BOCK" userId="96bbd135532818bd" providerId="LiveId" clId="{030CF454-8374-41D9-98A9-1FFC0A112BA9}" dt="2021-01-16T18:37:34.226" v="55" actId="1036"/>
          <ac:picMkLst>
            <pc:docMk/>
            <pc:sldMk cId="3302337099" sldId="356"/>
            <ac:picMk id="5" creationId="{15BEFBD1-953D-4F7E-9503-ED2262DD6A62}"/>
          </ac:picMkLst>
        </pc:picChg>
      </pc:sldChg>
      <pc:sldChg chg="addSp delSp modSp mod">
        <pc:chgData name="JASON BOCK" userId="96bbd135532818bd" providerId="LiveId" clId="{030CF454-8374-41D9-98A9-1FFC0A112BA9}" dt="2021-01-16T18:38:07.243" v="90" actId="1035"/>
        <pc:sldMkLst>
          <pc:docMk/>
          <pc:sldMk cId="3336159878" sldId="357"/>
        </pc:sldMkLst>
        <pc:picChg chg="del">
          <ac:chgData name="JASON BOCK" userId="96bbd135532818bd" providerId="LiveId" clId="{030CF454-8374-41D9-98A9-1FFC0A112BA9}" dt="2021-01-16T18:37:57.725" v="56" actId="478"/>
          <ac:picMkLst>
            <pc:docMk/>
            <pc:sldMk cId="3336159878" sldId="357"/>
            <ac:picMk id="3" creationId="{0F4553DB-625D-4BDF-920E-3910D255E7B8}"/>
          </ac:picMkLst>
        </pc:picChg>
        <pc:picChg chg="add mod ord">
          <ac:chgData name="JASON BOCK" userId="96bbd135532818bd" providerId="LiveId" clId="{030CF454-8374-41D9-98A9-1FFC0A112BA9}" dt="2021-01-16T18:38:07.243" v="90" actId="1035"/>
          <ac:picMkLst>
            <pc:docMk/>
            <pc:sldMk cId="3336159878" sldId="357"/>
            <ac:picMk id="6" creationId="{82702906-D6F7-4B02-B848-FAF107A4ED98}"/>
          </ac:picMkLst>
        </pc:picChg>
      </pc:sldChg>
      <pc:sldChg chg="addSp delSp modSp mod">
        <pc:chgData name="JASON BOCK" userId="96bbd135532818bd" providerId="LiveId" clId="{030CF454-8374-41D9-98A9-1FFC0A112BA9}" dt="2021-01-16T18:41:11.299" v="108" actId="1076"/>
        <pc:sldMkLst>
          <pc:docMk/>
          <pc:sldMk cId="3749973571" sldId="375"/>
        </pc:sldMkLst>
        <pc:picChg chg="del">
          <ac:chgData name="JASON BOCK" userId="96bbd135532818bd" providerId="LiveId" clId="{030CF454-8374-41D9-98A9-1FFC0A112BA9}" dt="2021-01-16T18:41:04.288" v="105" actId="478"/>
          <ac:picMkLst>
            <pc:docMk/>
            <pc:sldMk cId="3749973571" sldId="375"/>
            <ac:picMk id="3" creationId="{1149B397-F83B-489F-B31B-AF29DEEE5F3A}"/>
          </ac:picMkLst>
        </pc:picChg>
        <pc:picChg chg="add mod">
          <ac:chgData name="JASON BOCK" userId="96bbd135532818bd" providerId="LiveId" clId="{030CF454-8374-41D9-98A9-1FFC0A112BA9}" dt="2021-01-16T18:41:11.299" v="108" actId="1076"/>
          <ac:picMkLst>
            <pc:docMk/>
            <pc:sldMk cId="3749973571" sldId="375"/>
            <ac:picMk id="5" creationId="{C7398C88-20FC-4540-A656-C1C6FA062A54}"/>
          </ac:picMkLst>
        </pc:picChg>
      </pc:sldChg>
      <pc:sldChg chg="addSp delSp modSp mod delAnim">
        <pc:chgData name="JASON BOCK" userId="96bbd135532818bd" providerId="LiveId" clId="{030CF454-8374-41D9-98A9-1FFC0A112BA9}" dt="2021-01-16T18:39:49.592" v="98" actId="1076"/>
        <pc:sldMkLst>
          <pc:docMk/>
          <pc:sldMk cId="597887208" sldId="380"/>
        </pc:sldMkLst>
        <pc:spChg chg="mod">
          <ac:chgData name="JASON BOCK" userId="96bbd135532818bd" providerId="LiveId" clId="{030CF454-8374-41D9-98A9-1FFC0A112BA9}" dt="2021-01-16T18:39:26.529" v="94"/>
          <ac:spMkLst>
            <pc:docMk/>
            <pc:sldMk cId="597887208" sldId="380"/>
            <ac:spMk id="5" creationId="{902F5BFF-BC53-42AD-9C52-E7944BB70366}"/>
          </ac:spMkLst>
        </pc:spChg>
        <pc:spChg chg="del">
          <ac:chgData name="JASON BOCK" userId="96bbd135532818bd" providerId="LiveId" clId="{030CF454-8374-41D9-98A9-1FFC0A112BA9}" dt="2021-01-16T18:39:39.321" v="95" actId="478"/>
          <ac:spMkLst>
            <pc:docMk/>
            <pc:sldMk cId="597887208" sldId="380"/>
            <ac:spMk id="8" creationId="{C2A87B78-0CA1-41DA-A980-76501EBC0075}"/>
          </ac:spMkLst>
        </pc:spChg>
        <pc:spChg chg="del">
          <ac:chgData name="JASON BOCK" userId="96bbd135532818bd" providerId="LiveId" clId="{030CF454-8374-41D9-98A9-1FFC0A112BA9}" dt="2021-01-16T18:39:39.321" v="95" actId="478"/>
          <ac:spMkLst>
            <pc:docMk/>
            <pc:sldMk cId="597887208" sldId="380"/>
            <ac:spMk id="10" creationId="{67273DDA-D356-4961-BF0B-BE17A971EB10}"/>
          </ac:spMkLst>
        </pc:spChg>
        <pc:picChg chg="del">
          <ac:chgData name="JASON BOCK" userId="96bbd135532818bd" providerId="LiveId" clId="{030CF454-8374-41D9-98A9-1FFC0A112BA9}" dt="2021-01-16T18:39:18.846" v="91" actId="478"/>
          <ac:picMkLst>
            <pc:docMk/>
            <pc:sldMk cId="597887208" sldId="380"/>
            <ac:picMk id="3" creationId="{CFC999A6-0C5A-4B65-A66B-A44F4C3B48D4}"/>
          </ac:picMkLst>
        </pc:picChg>
        <pc:picChg chg="add mod">
          <ac:chgData name="JASON BOCK" userId="96bbd135532818bd" providerId="LiveId" clId="{030CF454-8374-41D9-98A9-1FFC0A112BA9}" dt="2021-01-16T18:39:49.592" v="98" actId="1076"/>
          <ac:picMkLst>
            <pc:docMk/>
            <pc:sldMk cId="597887208" sldId="380"/>
            <ac:picMk id="6" creationId="{937CEDB5-25B5-4245-9289-92F2F2DCB1D0}"/>
          </ac:picMkLst>
        </pc:picChg>
      </pc:sldChg>
      <pc:sldChg chg="addSp delSp modSp add mod modNotesTx">
        <pc:chgData name="JASON BOCK" userId="96bbd135532818bd" providerId="LiveId" clId="{030CF454-8374-41D9-98A9-1FFC0A112BA9}" dt="2021-01-16T18:41:45.314" v="174" actId="20577"/>
        <pc:sldMkLst>
          <pc:docMk/>
          <pc:sldMk cId="1486376783" sldId="381"/>
        </pc:sldMkLst>
        <pc:spChg chg="mod">
          <ac:chgData name="JASON BOCK" userId="96bbd135532818bd" providerId="LiveId" clId="{030CF454-8374-41D9-98A9-1FFC0A112BA9}" dt="2021-01-16T18:40:26.242" v="104"/>
          <ac:spMkLst>
            <pc:docMk/>
            <pc:sldMk cId="1486376783" sldId="381"/>
            <ac:spMk id="5" creationId="{902F5BFF-BC53-42AD-9C52-E7944BB70366}"/>
          </ac:spMkLst>
        </pc:spChg>
        <pc:picChg chg="add mod">
          <ac:chgData name="JASON BOCK" userId="96bbd135532818bd" providerId="LiveId" clId="{030CF454-8374-41D9-98A9-1FFC0A112BA9}" dt="2021-01-16T18:40:20.635" v="103" actId="1076"/>
          <ac:picMkLst>
            <pc:docMk/>
            <pc:sldMk cId="1486376783" sldId="381"/>
            <ac:picMk id="4" creationId="{7ED07CA1-AA18-41A0-981E-00CD5865EC2D}"/>
          </ac:picMkLst>
        </pc:picChg>
        <pc:picChg chg="del">
          <ac:chgData name="JASON BOCK" userId="96bbd135532818bd" providerId="LiveId" clId="{030CF454-8374-41D9-98A9-1FFC0A112BA9}" dt="2021-01-16T18:40:15.920" v="100" actId="478"/>
          <ac:picMkLst>
            <pc:docMk/>
            <pc:sldMk cId="1486376783" sldId="381"/>
            <ac:picMk id="6" creationId="{937CEDB5-25B5-4245-9289-92F2F2DCB1D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Methods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74C2E50-3E65-4D2D-A3E4-F28AC61F84A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F084CF2-DED6-413C-8190-DA72F119ED81}">
      <dgm:prSet custT="1"/>
      <dgm:spPr/>
      <dgm:t>
        <a:bodyPr/>
        <a:lstStyle/>
        <a:p>
          <a:r>
            <a:rPr lang="en-US" sz="1600" dirty="0"/>
            <a:t>Record structs</a:t>
          </a:r>
        </a:p>
      </dgm:t>
    </dgm:pt>
    <dgm:pt modelId="{B296DC2D-BAA8-4B5E-878E-AB4FFDE591D6}" type="parTrans" cxnId="{341731E3-D377-487C-A341-9D05F9C3B014}">
      <dgm:prSet/>
      <dgm:spPr/>
      <dgm:t>
        <a:bodyPr/>
        <a:lstStyle/>
        <a:p>
          <a:endParaRPr lang="en-US" sz="2000"/>
        </a:p>
      </dgm:t>
    </dgm:pt>
    <dgm:pt modelId="{218CEEB9-008A-4885-8CCD-7F283F44D5F2}" type="sibTrans" cxnId="{341731E3-D377-487C-A341-9D05F9C3B014}">
      <dgm:prSet/>
      <dgm:spPr/>
      <dgm:t>
        <a:bodyPr/>
        <a:lstStyle/>
        <a:p>
          <a:endParaRPr lang="en-US" sz="2000"/>
        </a:p>
      </dgm:t>
    </dgm:pt>
    <dgm:pt modelId="{35BB0C02-7FF6-4369-ABE2-36AFB02AE02F}">
      <dgm:prSet custT="1"/>
      <dgm:spPr/>
      <dgm:t>
        <a:bodyPr/>
        <a:lstStyle/>
        <a:p>
          <a:r>
            <a:rPr lang="en-US" sz="1600"/>
            <a:t>Global using directive</a:t>
          </a:r>
        </a:p>
      </dgm:t>
    </dgm:pt>
    <dgm:pt modelId="{6BFFE99A-82C8-4D2C-919A-E22F55F905AA}" type="parTrans" cxnId="{8A74159A-894D-4581-8180-0DCF11843D8B}">
      <dgm:prSet/>
      <dgm:spPr/>
      <dgm:t>
        <a:bodyPr/>
        <a:lstStyle/>
        <a:p>
          <a:endParaRPr lang="en-US" sz="2000"/>
        </a:p>
      </dgm:t>
    </dgm:pt>
    <dgm:pt modelId="{17AE08F6-8211-4540-84B6-20CC7408B5CC}" type="sibTrans" cxnId="{8A74159A-894D-4581-8180-0DCF11843D8B}">
      <dgm:prSet/>
      <dgm:spPr/>
      <dgm:t>
        <a:bodyPr/>
        <a:lstStyle/>
        <a:p>
          <a:endParaRPr lang="en-US" sz="2000"/>
        </a:p>
      </dgm:t>
    </dgm:pt>
    <dgm:pt modelId="{C2127594-2E3E-4904-A145-DA3F78A70795}">
      <dgm:prSet custT="1"/>
      <dgm:spPr/>
      <dgm:t>
        <a:bodyPr/>
        <a:lstStyle/>
        <a:p>
          <a:r>
            <a:rPr lang="en-US" sz="1600" dirty="0"/>
            <a:t>Static Abstract Members In Interfaces</a:t>
          </a:r>
        </a:p>
      </dgm:t>
    </dgm:pt>
    <dgm:pt modelId="{35DF8987-7817-40E9-9E9F-F476B0D4A8D6}" type="parTrans" cxnId="{F2DC8176-210C-4AA9-B208-E5138E7FA5ED}">
      <dgm:prSet/>
      <dgm:spPr/>
      <dgm:t>
        <a:bodyPr/>
        <a:lstStyle/>
        <a:p>
          <a:endParaRPr lang="en-US" sz="2000"/>
        </a:p>
      </dgm:t>
    </dgm:pt>
    <dgm:pt modelId="{EBDD7587-D252-4C99-AA1D-D0EDCD57B73C}" type="sibTrans" cxnId="{F2DC8176-210C-4AA9-B208-E5138E7FA5ED}">
      <dgm:prSet/>
      <dgm:spPr/>
      <dgm:t>
        <a:bodyPr/>
        <a:lstStyle/>
        <a:p>
          <a:endParaRPr lang="en-US" sz="2000"/>
        </a:p>
      </dgm:t>
    </dgm:pt>
    <dgm:pt modelId="{249BF320-D4B4-4996-B0E5-854A780C0539}">
      <dgm:prSet custT="1"/>
      <dgm:spPr/>
      <dgm:t>
        <a:bodyPr/>
        <a:lstStyle/>
        <a:p>
          <a:r>
            <a:rPr lang="en-US" sz="1600"/>
            <a:t>File-scoped namespace</a:t>
          </a:r>
          <a:endParaRPr lang="en-US" sz="1600" dirty="0"/>
        </a:p>
      </dgm:t>
    </dgm:pt>
    <dgm:pt modelId="{8AE55F99-8C09-4FA1-A59A-CD68A0E6BFD6}" type="parTrans" cxnId="{8E85D3CA-5DC0-4FFF-8A3D-6C53EA22F5AD}">
      <dgm:prSet/>
      <dgm:spPr/>
      <dgm:t>
        <a:bodyPr/>
        <a:lstStyle/>
        <a:p>
          <a:endParaRPr lang="en-US" sz="2000"/>
        </a:p>
      </dgm:t>
    </dgm:pt>
    <dgm:pt modelId="{90A5FD51-31FA-4B52-9A3E-0338D7D1DA6E}" type="sibTrans" cxnId="{8E85D3CA-5DC0-4FFF-8A3D-6C53EA22F5AD}">
      <dgm:prSet/>
      <dgm:spPr/>
      <dgm:t>
        <a:bodyPr/>
        <a:lstStyle/>
        <a:p>
          <a:endParaRPr lang="en-US" sz="2000"/>
        </a:p>
      </dgm:t>
    </dgm:pt>
    <dgm:pt modelId="{14161D85-A8FA-4F8A-BDCE-85D265861658}">
      <dgm:prSet custT="1"/>
      <dgm:spPr/>
      <dgm:t>
        <a:bodyPr/>
        <a:lstStyle/>
        <a:p>
          <a:r>
            <a:rPr lang="en-US" sz="1600"/>
            <a:t>Interpolated string improvements</a:t>
          </a:r>
          <a:endParaRPr lang="en-US" sz="1600" dirty="0"/>
        </a:p>
      </dgm:t>
    </dgm:pt>
    <dgm:pt modelId="{649E2B2A-60C8-4255-9375-0FCE62AD425C}" type="parTrans" cxnId="{C26B5D3D-B1F6-4351-8066-B5A2D1798507}">
      <dgm:prSet/>
      <dgm:spPr/>
      <dgm:t>
        <a:bodyPr/>
        <a:lstStyle/>
        <a:p>
          <a:endParaRPr lang="en-US" sz="2000"/>
        </a:p>
      </dgm:t>
    </dgm:pt>
    <dgm:pt modelId="{40FA558D-8F42-4741-A1E7-52939A17EFB5}" type="sibTrans" cxnId="{C26B5D3D-B1F6-4351-8066-B5A2D1798507}">
      <dgm:prSet/>
      <dgm:spPr/>
      <dgm:t>
        <a:bodyPr/>
        <a:lstStyle/>
        <a:p>
          <a:endParaRPr lang="en-US" sz="2000"/>
        </a:p>
      </dgm:t>
    </dgm:pt>
    <dgm:pt modelId="{37A1CEA3-88C2-45B8-AAEF-A0BF4BACF82A}">
      <dgm:prSet custT="1"/>
      <dgm:spPr/>
      <dgm:t>
        <a:bodyPr/>
        <a:lstStyle/>
        <a:p>
          <a:r>
            <a:rPr lang="en-US" sz="1600"/>
            <a:t>Parameterless struct constructors</a:t>
          </a:r>
          <a:endParaRPr lang="en-US" sz="1600" dirty="0"/>
        </a:p>
      </dgm:t>
    </dgm:pt>
    <dgm:pt modelId="{5C1B46A9-E2C9-4FCF-80EB-7636985BC9F0}" type="parTrans" cxnId="{597E7A3B-F55C-4D87-8A1E-852F0D0E164E}">
      <dgm:prSet/>
      <dgm:spPr/>
      <dgm:t>
        <a:bodyPr/>
        <a:lstStyle/>
        <a:p>
          <a:endParaRPr lang="en-US" sz="2000"/>
        </a:p>
      </dgm:t>
    </dgm:pt>
    <dgm:pt modelId="{D9AEA244-8994-4418-B299-B76F75D26485}" type="sibTrans" cxnId="{597E7A3B-F55C-4D87-8A1E-852F0D0E164E}">
      <dgm:prSet/>
      <dgm:spPr/>
      <dgm:t>
        <a:bodyPr/>
        <a:lstStyle/>
        <a:p>
          <a:endParaRPr lang="en-US" sz="2000"/>
        </a:p>
      </dgm:t>
    </dgm:pt>
    <dgm:pt modelId="{DC033FF9-05EF-449F-BC4A-FE24DF2A67E4}">
      <dgm:prSet custT="1"/>
      <dgm:spPr/>
      <dgm:t>
        <a:bodyPr/>
        <a:lstStyle/>
        <a:p>
          <a:r>
            <a:rPr lang="en-US" sz="1600"/>
            <a:t>Lambda improvements</a:t>
          </a:r>
          <a:endParaRPr lang="en-US" sz="1600" dirty="0"/>
        </a:p>
      </dgm:t>
    </dgm:pt>
    <dgm:pt modelId="{E8A97EB5-A619-4EBF-B5BD-C65A60D4165D}" type="parTrans" cxnId="{B340C419-B80B-45AC-A01D-E63EE3C666C7}">
      <dgm:prSet/>
      <dgm:spPr/>
      <dgm:t>
        <a:bodyPr/>
        <a:lstStyle/>
        <a:p>
          <a:endParaRPr lang="en-US" sz="2000"/>
        </a:p>
      </dgm:t>
    </dgm:pt>
    <dgm:pt modelId="{AD76FE30-A7C7-40EC-B1C4-674CF3E1859A}" type="sibTrans" cxnId="{B340C419-B80B-45AC-A01D-E63EE3C666C7}">
      <dgm:prSet/>
      <dgm:spPr/>
      <dgm:t>
        <a:bodyPr/>
        <a:lstStyle/>
        <a:p>
          <a:endParaRPr lang="en-US" sz="2000"/>
        </a:p>
      </dgm:t>
    </dgm:pt>
    <dgm:pt modelId="{1CBC9E53-1C87-4AC8-9FF7-672E1D180D1B}">
      <dgm:prSet custT="1"/>
      <dgm:spPr/>
      <dgm:t>
        <a:bodyPr/>
        <a:lstStyle/>
        <a:p>
          <a:r>
            <a:rPr lang="en-US" sz="1600"/>
            <a:t>nameof(parameter)</a:t>
          </a:r>
          <a:endParaRPr lang="en-US" sz="1600" dirty="0"/>
        </a:p>
      </dgm:t>
    </dgm:pt>
    <dgm:pt modelId="{5D329C71-6742-4A44-92EA-9FDD028E903F}" type="parTrans" cxnId="{9BD9CAF9-4EC2-48CF-AE84-2DEB24B0A9E0}">
      <dgm:prSet/>
      <dgm:spPr/>
      <dgm:t>
        <a:bodyPr/>
        <a:lstStyle/>
        <a:p>
          <a:endParaRPr lang="en-US" sz="2000"/>
        </a:p>
      </dgm:t>
    </dgm:pt>
    <dgm:pt modelId="{2E6F8EFE-D8CB-46F9-9B3B-C86F2B76CCF8}" type="sibTrans" cxnId="{9BD9CAF9-4EC2-48CF-AE84-2DEB24B0A9E0}">
      <dgm:prSet/>
      <dgm:spPr/>
      <dgm:t>
        <a:bodyPr/>
        <a:lstStyle/>
        <a:p>
          <a:endParaRPr lang="en-US" sz="2000"/>
        </a:p>
      </dgm:t>
    </dgm:pt>
    <dgm:pt modelId="{7A4EEF4C-88E6-4706-8C77-5BF32D6E4A38}">
      <dgm:prSet custT="1"/>
      <dgm:spPr/>
      <dgm:t>
        <a:bodyPr/>
        <a:lstStyle/>
        <a:p>
          <a:r>
            <a:rPr lang="en-US" sz="1600"/>
            <a:t>Improved Definite Assignment</a:t>
          </a:r>
          <a:endParaRPr lang="en-US" sz="1600" dirty="0"/>
        </a:p>
      </dgm:t>
    </dgm:pt>
    <dgm:pt modelId="{75F23756-187D-4D80-9A81-0F021A5142F4}" type="parTrans" cxnId="{29CC119F-10AC-4406-B1EB-B1FC81D9D3EB}">
      <dgm:prSet/>
      <dgm:spPr/>
      <dgm:t>
        <a:bodyPr/>
        <a:lstStyle/>
        <a:p>
          <a:endParaRPr lang="en-US" sz="2000"/>
        </a:p>
      </dgm:t>
    </dgm:pt>
    <dgm:pt modelId="{B2F07FAE-79E5-43ED-A622-06D8A09B0100}" type="sibTrans" cxnId="{29CC119F-10AC-4406-B1EB-B1FC81D9D3EB}">
      <dgm:prSet/>
      <dgm:spPr/>
      <dgm:t>
        <a:bodyPr/>
        <a:lstStyle/>
        <a:p>
          <a:endParaRPr lang="en-US" sz="2000"/>
        </a:p>
      </dgm:t>
    </dgm:pt>
    <dgm:pt modelId="{848C6C93-B0BB-4B7D-9563-69AC6E349C00}">
      <dgm:prSet custT="1"/>
      <dgm:spPr/>
      <dgm:t>
        <a:bodyPr/>
        <a:lstStyle/>
        <a:p>
          <a:r>
            <a:rPr lang="en-US" sz="1600"/>
            <a:t>Relax ordering of ref and partial modifiers</a:t>
          </a:r>
          <a:endParaRPr lang="en-US" sz="1600" dirty="0"/>
        </a:p>
      </dgm:t>
    </dgm:pt>
    <dgm:pt modelId="{C812E892-7954-4D1E-B52F-74CD2713CD1F}" type="parTrans" cxnId="{23C69BAC-ACEB-4E50-8FC4-B01442D844E6}">
      <dgm:prSet/>
      <dgm:spPr/>
      <dgm:t>
        <a:bodyPr/>
        <a:lstStyle/>
        <a:p>
          <a:endParaRPr lang="en-US" sz="2000"/>
        </a:p>
      </dgm:t>
    </dgm:pt>
    <dgm:pt modelId="{4F50F965-80ED-40CC-9BA7-13C48065DBC8}" type="sibTrans" cxnId="{23C69BAC-ACEB-4E50-8FC4-B01442D844E6}">
      <dgm:prSet/>
      <dgm:spPr/>
      <dgm:t>
        <a:bodyPr/>
        <a:lstStyle/>
        <a:p>
          <a:endParaRPr lang="en-US" sz="2000"/>
        </a:p>
      </dgm:t>
    </dgm:pt>
    <dgm:pt modelId="{1A10F59F-A58C-4B20-93FF-00EA18F551EC}">
      <dgm:prSet custT="1"/>
      <dgm:spPr/>
      <dgm:t>
        <a:bodyPr/>
        <a:lstStyle/>
        <a:p>
          <a:r>
            <a:rPr lang="en-US" sz="1600"/>
            <a:t>Parameter null-checking</a:t>
          </a:r>
          <a:endParaRPr lang="en-US" sz="1600" dirty="0"/>
        </a:p>
      </dgm:t>
    </dgm:pt>
    <dgm:pt modelId="{B15A2724-529C-4F25-80DD-74AF284F21A6}" type="parTrans" cxnId="{1B05D321-731A-48A3-B7D4-8359FD3C8E05}">
      <dgm:prSet/>
      <dgm:spPr/>
      <dgm:t>
        <a:bodyPr/>
        <a:lstStyle/>
        <a:p>
          <a:endParaRPr lang="en-US" sz="2000"/>
        </a:p>
      </dgm:t>
    </dgm:pt>
    <dgm:pt modelId="{F1EA86DC-83FC-43D8-B975-8DBA124F1A8D}" type="sibTrans" cxnId="{1B05D321-731A-48A3-B7D4-8359FD3C8E05}">
      <dgm:prSet/>
      <dgm:spPr/>
      <dgm:t>
        <a:bodyPr/>
        <a:lstStyle/>
        <a:p>
          <a:endParaRPr lang="en-US" sz="2000"/>
        </a:p>
      </dgm:t>
    </dgm:pt>
    <dgm:pt modelId="{19930D0A-FDD0-47F4-8598-450EA1F29C69}">
      <dgm:prSet custT="1"/>
      <dgm:spPr/>
      <dgm:t>
        <a:bodyPr/>
        <a:lstStyle/>
        <a:p>
          <a:r>
            <a:rPr lang="en-US" sz="1600"/>
            <a:t>Caller expression attribute</a:t>
          </a:r>
          <a:endParaRPr lang="en-US" sz="1600" dirty="0"/>
        </a:p>
      </dgm:t>
    </dgm:pt>
    <dgm:pt modelId="{E7B2DA9B-B3AF-4BE5-814B-A9BD97C6EE0F}" type="parTrans" cxnId="{404B645A-9B16-4A51-A0FA-10D4CA3A8DF7}">
      <dgm:prSet/>
      <dgm:spPr/>
      <dgm:t>
        <a:bodyPr/>
        <a:lstStyle/>
        <a:p>
          <a:endParaRPr lang="en-US" sz="2000"/>
        </a:p>
      </dgm:t>
    </dgm:pt>
    <dgm:pt modelId="{B3E4EFB5-3ECE-4552-833B-23B3855648CD}" type="sibTrans" cxnId="{404B645A-9B16-4A51-A0FA-10D4CA3A8DF7}">
      <dgm:prSet/>
      <dgm:spPr/>
      <dgm:t>
        <a:bodyPr/>
        <a:lstStyle/>
        <a:p>
          <a:endParaRPr lang="en-US" sz="2000"/>
        </a:p>
      </dgm:t>
    </dgm:pt>
    <dgm:pt modelId="{CDCCC093-C446-45C6-8915-BB483018FB0D}">
      <dgm:prSet custT="1"/>
      <dgm:spPr/>
      <dgm:t>
        <a:bodyPr/>
        <a:lstStyle/>
        <a:p>
          <a:r>
            <a:rPr lang="en-US" sz="1600"/>
            <a:t>Generic attributes</a:t>
          </a:r>
          <a:endParaRPr lang="en-US" sz="1600" dirty="0"/>
        </a:p>
      </dgm:t>
    </dgm:pt>
    <dgm:pt modelId="{ABC06EE6-9776-41F7-B7BB-72F7C22EF297}" type="parTrans" cxnId="{6F67A475-2DB9-4721-8555-50D9C33E6986}">
      <dgm:prSet/>
      <dgm:spPr/>
      <dgm:t>
        <a:bodyPr/>
        <a:lstStyle/>
        <a:p>
          <a:endParaRPr lang="en-US" sz="2000"/>
        </a:p>
      </dgm:t>
    </dgm:pt>
    <dgm:pt modelId="{8D5AEE01-269B-4C59-8C81-990E3EFCFEF7}" type="sibTrans" cxnId="{6F67A475-2DB9-4721-8555-50D9C33E6986}">
      <dgm:prSet/>
      <dgm:spPr/>
      <dgm:t>
        <a:bodyPr/>
        <a:lstStyle/>
        <a:p>
          <a:endParaRPr lang="en-US" sz="2000"/>
        </a:p>
      </dgm:t>
    </dgm:pt>
    <dgm:pt modelId="{B3536441-BF0F-4E39-8AB3-8CB53CA12774}">
      <dgm:prSet custT="1"/>
      <dgm:spPr/>
      <dgm:t>
        <a:bodyPr/>
        <a:lstStyle/>
        <a:p>
          <a:r>
            <a:rPr lang="en-US" sz="1600"/>
            <a:t>Default in deconstruction</a:t>
          </a:r>
          <a:endParaRPr lang="en-US" sz="1600" dirty="0"/>
        </a:p>
      </dgm:t>
    </dgm:pt>
    <dgm:pt modelId="{F2810009-18FC-4B98-8CF9-57D363146EE4}" type="parTrans" cxnId="{632D8409-BD53-40BD-B3E2-11F962A38D3F}">
      <dgm:prSet/>
      <dgm:spPr/>
      <dgm:t>
        <a:bodyPr/>
        <a:lstStyle/>
        <a:p>
          <a:endParaRPr lang="en-US" sz="2000"/>
        </a:p>
      </dgm:t>
    </dgm:pt>
    <dgm:pt modelId="{290ADC5B-105B-4EA9-803C-5675DDEE145B}" type="sibTrans" cxnId="{632D8409-BD53-40BD-B3E2-11F962A38D3F}">
      <dgm:prSet/>
      <dgm:spPr/>
      <dgm:t>
        <a:bodyPr/>
        <a:lstStyle/>
        <a:p>
          <a:endParaRPr lang="en-US" sz="2000"/>
        </a:p>
      </dgm:t>
    </dgm:pt>
    <dgm:pt modelId="{BFA26F10-A277-45D3-B3AC-E118D16E8D2D}">
      <dgm:prSet custT="1"/>
      <dgm:spPr/>
      <dgm:t>
        <a:bodyPr/>
        <a:lstStyle/>
        <a:p>
          <a:r>
            <a:rPr lang="en-US" sz="1600"/>
            <a:t>Constant Interpolated Strings</a:t>
          </a:r>
          <a:endParaRPr lang="en-US" sz="1600" dirty="0"/>
        </a:p>
      </dgm:t>
    </dgm:pt>
    <dgm:pt modelId="{197F64C4-726A-448D-84BB-D9E2B83BBB01}" type="parTrans" cxnId="{43901C46-91A5-447C-AB48-7BEF1F5A9EFB}">
      <dgm:prSet/>
      <dgm:spPr/>
      <dgm:t>
        <a:bodyPr/>
        <a:lstStyle/>
        <a:p>
          <a:endParaRPr lang="en-US" sz="2000"/>
        </a:p>
      </dgm:t>
    </dgm:pt>
    <dgm:pt modelId="{9049CDF6-CDD2-4FBF-B1D4-E63984496E87}" type="sibTrans" cxnId="{43901C46-91A5-447C-AB48-7BEF1F5A9EFB}">
      <dgm:prSet/>
      <dgm:spPr/>
      <dgm:t>
        <a:bodyPr/>
        <a:lstStyle/>
        <a:p>
          <a:endParaRPr lang="en-US" sz="2000"/>
        </a:p>
      </dgm:t>
    </dgm:pt>
    <dgm:pt modelId="{6DA075A3-647C-4A59-9DE4-FAE87716E81F}">
      <dgm:prSet custT="1"/>
      <dgm:spPr/>
      <dgm:t>
        <a:bodyPr/>
        <a:lstStyle/>
        <a:p>
          <a:r>
            <a:rPr lang="en-US" sz="1600"/>
            <a:t>Mix declarations and variables in deconstruction</a:t>
          </a:r>
          <a:endParaRPr lang="en-US" sz="1600" dirty="0"/>
        </a:p>
      </dgm:t>
    </dgm:pt>
    <dgm:pt modelId="{7F2185F0-0E73-4F80-8920-662ECDA085F6}" type="parTrans" cxnId="{C8113AB4-C45D-4FAC-8D11-10E2FEBD21DC}">
      <dgm:prSet/>
      <dgm:spPr/>
      <dgm:t>
        <a:bodyPr/>
        <a:lstStyle/>
        <a:p>
          <a:endParaRPr lang="en-US" sz="2000"/>
        </a:p>
      </dgm:t>
    </dgm:pt>
    <dgm:pt modelId="{124D314A-9DED-4C49-8A96-5C6A78C4A7A8}" type="sibTrans" cxnId="{C8113AB4-C45D-4FAC-8D11-10E2FEBD21DC}">
      <dgm:prSet/>
      <dgm:spPr/>
      <dgm:t>
        <a:bodyPr/>
        <a:lstStyle/>
        <a:p>
          <a:endParaRPr lang="en-US" sz="2000"/>
        </a:p>
      </dgm:t>
    </dgm:pt>
    <dgm:pt modelId="{E289374E-6E8D-48FD-8406-640EDCD6BCCF}">
      <dgm:prSet custT="1"/>
      <dgm:spPr/>
      <dgm:t>
        <a:bodyPr/>
        <a:lstStyle/>
        <a:p>
          <a:r>
            <a:rPr lang="en-US" sz="1600"/>
            <a:t>List patterns</a:t>
          </a:r>
          <a:endParaRPr lang="en-US" sz="1600" dirty="0"/>
        </a:p>
      </dgm:t>
    </dgm:pt>
    <dgm:pt modelId="{7440D1EB-3771-4B13-9290-8770697A92ED}" type="parTrans" cxnId="{72F51C91-5B70-4EC1-B728-299F4CA5FA3B}">
      <dgm:prSet/>
      <dgm:spPr/>
      <dgm:t>
        <a:bodyPr/>
        <a:lstStyle/>
        <a:p>
          <a:endParaRPr lang="en-US" sz="2000"/>
        </a:p>
      </dgm:t>
    </dgm:pt>
    <dgm:pt modelId="{191F8250-C478-4B46-BC5A-1273886844A1}" type="sibTrans" cxnId="{72F51C91-5B70-4EC1-B728-299F4CA5FA3B}">
      <dgm:prSet/>
      <dgm:spPr/>
      <dgm:t>
        <a:bodyPr/>
        <a:lstStyle/>
        <a:p>
          <a:endParaRPr lang="en-US" sz="2000"/>
        </a:p>
      </dgm:t>
    </dgm:pt>
    <dgm:pt modelId="{CA80E395-0446-4E8B-8E5B-3B563626FC1C}">
      <dgm:prSet custT="1"/>
      <dgm:spPr/>
      <dgm:t>
        <a:bodyPr/>
        <a:lstStyle/>
        <a:p>
          <a:r>
            <a:rPr lang="en-US" sz="1600"/>
            <a:t>Extended property patterns</a:t>
          </a:r>
          <a:endParaRPr lang="en-US" sz="1600" dirty="0"/>
        </a:p>
      </dgm:t>
    </dgm:pt>
    <dgm:pt modelId="{BA869650-DC95-4EA6-B551-AADC0FE305B7}" type="parTrans" cxnId="{656EC384-1F3B-44EC-A6F4-B30C1990FB08}">
      <dgm:prSet/>
      <dgm:spPr/>
      <dgm:t>
        <a:bodyPr/>
        <a:lstStyle/>
        <a:p>
          <a:endParaRPr lang="en-US" sz="2000"/>
        </a:p>
      </dgm:t>
    </dgm:pt>
    <dgm:pt modelId="{AD7069E4-D78B-4ED7-B778-2D8873B3444C}" type="sibTrans" cxnId="{656EC384-1F3B-44EC-A6F4-B30C1990FB08}">
      <dgm:prSet/>
      <dgm:spPr/>
      <dgm:t>
        <a:bodyPr/>
        <a:lstStyle/>
        <a:p>
          <a:endParaRPr lang="en-US" sz="2000"/>
        </a:p>
      </dgm:t>
    </dgm:pt>
    <dgm:pt modelId="{6FC142B9-A714-4CE5-A234-77F4FCEE2489}">
      <dgm:prSet custT="1"/>
      <dgm:spPr/>
      <dgm:t>
        <a:bodyPr/>
        <a:lstStyle/>
        <a:p>
          <a:r>
            <a:rPr lang="en-US" sz="1600"/>
            <a:t>Sealed record ToString</a:t>
          </a:r>
          <a:endParaRPr lang="en-US" sz="1600" dirty="0"/>
        </a:p>
      </dgm:t>
    </dgm:pt>
    <dgm:pt modelId="{3CD60B23-B5B0-4397-9005-F30589EE5DD7}" type="parTrans" cxnId="{33E004F7-BF13-4B04-B51E-4E57FFB7823E}">
      <dgm:prSet/>
      <dgm:spPr/>
      <dgm:t>
        <a:bodyPr/>
        <a:lstStyle/>
        <a:p>
          <a:endParaRPr lang="en-US" sz="2000"/>
        </a:p>
      </dgm:t>
    </dgm:pt>
    <dgm:pt modelId="{03043C8D-39C5-4EA0-802C-23EF011503F1}" type="sibTrans" cxnId="{33E004F7-BF13-4B04-B51E-4E57FFB7823E}">
      <dgm:prSet/>
      <dgm:spPr/>
      <dgm:t>
        <a:bodyPr/>
        <a:lstStyle/>
        <a:p>
          <a:endParaRPr lang="en-US" sz="2000"/>
        </a:p>
      </dgm:t>
    </dgm:pt>
    <dgm:pt modelId="{6B667016-80A0-43DA-8EBE-182845A4BDBE}">
      <dgm:prSet custT="1"/>
      <dgm:spPr/>
      <dgm:t>
        <a:bodyPr/>
        <a:lstStyle/>
        <a:p>
          <a:r>
            <a:rPr lang="en-US" sz="1600"/>
            <a:t>Source Generator V2 APIs</a:t>
          </a:r>
          <a:endParaRPr lang="en-US" sz="1600" dirty="0"/>
        </a:p>
      </dgm:t>
    </dgm:pt>
    <dgm:pt modelId="{7F29444A-8055-4D24-BAAD-A9D1198084D7}" type="parTrans" cxnId="{81C35964-4E7E-4D59-8A2A-4A84B88CCB72}">
      <dgm:prSet/>
      <dgm:spPr/>
      <dgm:t>
        <a:bodyPr/>
        <a:lstStyle/>
        <a:p>
          <a:endParaRPr lang="en-US" sz="2000"/>
        </a:p>
      </dgm:t>
    </dgm:pt>
    <dgm:pt modelId="{679FE4A4-F3FB-47A8-8BF3-140E65465BE6}" type="sibTrans" cxnId="{81C35964-4E7E-4D59-8A2A-4A84B88CCB72}">
      <dgm:prSet/>
      <dgm:spPr/>
      <dgm:t>
        <a:bodyPr/>
        <a:lstStyle/>
        <a:p>
          <a:endParaRPr lang="en-US" sz="2000"/>
        </a:p>
      </dgm:t>
    </dgm:pt>
    <dgm:pt modelId="{3F28D695-EFBB-4EB2-AE36-887F4DB1E02A}" type="pres">
      <dgm:prSet presAssocID="{F74C2E50-3E65-4D2D-A3E4-F28AC61F84AF}" presName="diagram" presStyleCnt="0">
        <dgm:presLayoutVars>
          <dgm:dir/>
          <dgm:resizeHandles val="exact"/>
        </dgm:presLayoutVars>
      </dgm:prSet>
      <dgm:spPr/>
    </dgm:pt>
    <dgm:pt modelId="{21F15931-3DF1-4F7C-9500-C7C9DB017F4E}" type="pres">
      <dgm:prSet presAssocID="{1F084CF2-DED6-413C-8190-DA72F119ED81}" presName="node" presStyleLbl="node1" presStyleIdx="0" presStyleCnt="20">
        <dgm:presLayoutVars>
          <dgm:bulletEnabled val="1"/>
        </dgm:presLayoutVars>
      </dgm:prSet>
      <dgm:spPr/>
    </dgm:pt>
    <dgm:pt modelId="{E4A55610-BB6E-489B-8D65-E57D2E7CC57B}" type="pres">
      <dgm:prSet presAssocID="{218CEEB9-008A-4885-8CCD-7F283F44D5F2}" presName="sibTrans" presStyleCnt="0"/>
      <dgm:spPr/>
    </dgm:pt>
    <dgm:pt modelId="{E2FAC565-09F4-4766-AC61-83257BEFD99A}" type="pres">
      <dgm:prSet presAssocID="{35BB0C02-7FF6-4369-ABE2-36AFB02AE02F}" presName="node" presStyleLbl="node1" presStyleIdx="1" presStyleCnt="20">
        <dgm:presLayoutVars>
          <dgm:bulletEnabled val="1"/>
        </dgm:presLayoutVars>
      </dgm:prSet>
      <dgm:spPr/>
    </dgm:pt>
    <dgm:pt modelId="{4D2362B0-A835-493E-BB82-A625D8BF1B30}" type="pres">
      <dgm:prSet presAssocID="{17AE08F6-8211-4540-84B6-20CC7408B5CC}" presName="sibTrans" presStyleCnt="0"/>
      <dgm:spPr/>
    </dgm:pt>
    <dgm:pt modelId="{C15F3E30-FFD1-49AE-8B6E-86FADE21A377}" type="pres">
      <dgm:prSet presAssocID="{C2127594-2E3E-4904-A145-DA3F78A70795}" presName="node" presStyleLbl="node1" presStyleIdx="2" presStyleCnt="20">
        <dgm:presLayoutVars>
          <dgm:bulletEnabled val="1"/>
        </dgm:presLayoutVars>
      </dgm:prSet>
      <dgm:spPr/>
    </dgm:pt>
    <dgm:pt modelId="{47E75852-6BB1-4CC1-A59D-A6BBD74AB099}" type="pres">
      <dgm:prSet presAssocID="{EBDD7587-D252-4C99-AA1D-D0EDCD57B73C}" presName="sibTrans" presStyleCnt="0"/>
      <dgm:spPr/>
    </dgm:pt>
    <dgm:pt modelId="{407421E5-4ABC-4723-AA83-13E6EDBCC8E3}" type="pres">
      <dgm:prSet presAssocID="{249BF320-D4B4-4996-B0E5-854A780C0539}" presName="node" presStyleLbl="node1" presStyleIdx="3" presStyleCnt="20">
        <dgm:presLayoutVars>
          <dgm:bulletEnabled val="1"/>
        </dgm:presLayoutVars>
      </dgm:prSet>
      <dgm:spPr/>
    </dgm:pt>
    <dgm:pt modelId="{F57EDF42-579D-4588-ADB3-3C65D1087C3B}" type="pres">
      <dgm:prSet presAssocID="{90A5FD51-31FA-4B52-9A3E-0338D7D1DA6E}" presName="sibTrans" presStyleCnt="0"/>
      <dgm:spPr/>
    </dgm:pt>
    <dgm:pt modelId="{29B100C1-8EC6-4BCF-8775-B69469565679}" type="pres">
      <dgm:prSet presAssocID="{14161D85-A8FA-4F8A-BDCE-85D265861658}" presName="node" presStyleLbl="node1" presStyleIdx="4" presStyleCnt="20">
        <dgm:presLayoutVars>
          <dgm:bulletEnabled val="1"/>
        </dgm:presLayoutVars>
      </dgm:prSet>
      <dgm:spPr/>
    </dgm:pt>
    <dgm:pt modelId="{11AF11B9-F45E-4309-BBA1-D091FA229F1B}" type="pres">
      <dgm:prSet presAssocID="{40FA558D-8F42-4741-A1E7-52939A17EFB5}" presName="sibTrans" presStyleCnt="0"/>
      <dgm:spPr/>
    </dgm:pt>
    <dgm:pt modelId="{6DC72740-3FED-4B0D-A7D2-21BF56F1636B}" type="pres">
      <dgm:prSet presAssocID="{37A1CEA3-88C2-45B8-AAEF-A0BF4BACF82A}" presName="node" presStyleLbl="node1" presStyleIdx="5" presStyleCnt="20">
        <dgm:presLayoutVars>
          <dgm:bulletEnabled val="1"/>
        </dgm:presLayoutVars>
      </dgm:prSet>
      <dgm:spPr/>
    </dgm:pt>
    <dgm:pt modelId="{8646C765-9E62-462C-A129-E57852DBC3B1}" type="pres">
      <dgm:prSet presAssocID="{D9AEA244-8994-4418-B299-B76F75D26485}" presName="sibTrans" presStyleCnt="0"/>
      <dgm:spPr/>
    </dgm:pt>
    <dgm:pt modelId="{7235060B-7604-408A-A9D0-4B116CBF6793}" type="pres">
      <dgm:prSet presAssocID="{DC033FF9-05EF-449F-BC4A-FE24DF2A67E4}" presName="node" presStyleLbl="node1" presStyleIdx="6" presStyleCnt="20">
        <dgm:presLayoutVars>
          <dgm:bulletEnabled val="1"/>
        </dgm:presLayoutVars>
      </dgm:prSet>
      <dgm:spPr/>
    </dgm:pt>
    <dgm:pt modelId="{A84633CD-8E6B-4EB6-B0D4-D1CDF802EA95}" type="pres">
      <dgm:prSet presAssocID="{AD76FE30-A7C7-40EC-B1C4-674CF3E1859A}" presName="sibTrans" presStyleCnt="0"/>
      <dgm:spPr/>
    </dgm:pt>
    <dgm:pt modelId="{CE98964A-B072-480C-A2CD-74356F412A4A}" type="pres">
      <dgm:prSet presAssocID="{1CBC9E53-1C87-4AC8-9FF7-672E1D180D1B}" presName="node" presStyleLbl="node1" presStyleIdx="7" presStyleCnt="20">
        <dgm:presLayoutVars>
          <dgm:bulletEnabled val="1"/>
        </dgm:presLayoutVars>
      </dgm:prSet>
      <dgm:spPr/>
    </dgm:pt>
    <dgm:pt modelId="{AB2BB62B-8B30-48EA-81EB-0979379D54AF}" type="pres">
      <dgm:prSet presAssocID="{2E6F8EFE-D8CB-46F9-9B3B-C86F2B76CCF8}" presName="sibTrans" presStyleCnt="0"/>
      <dgm:spPr/>
    </dgm:pt>
    <dgm:pt modelId="{109472C9-51F6-47A4-9E24-99C5FC79B9A6}" type="pres">
      <dgm:prSet presAssocID="{7A4EEF4C-88E6-4706-8C77-5BF32D6E4A38}" presName="node" presStyleLbl="node1" presStyleIdx="8" presStyleCnt="20">
        <dgm:presLayoutVars>
          <dgm:bulletEnabled val="1"/>
        </dgm:presLayoutVars>
      </dgm:prSet>
      <dgm:spPr/>
    </dgm:pt>
    <dgm:pt modelId="{8EA991F5-AD4A-445D-82AC-687E4D41446F}" type="pres">
      <dgm:prSet presAssocID="{B2F07FAE-79E5-43ED-A622-06D8A09B0100}" presName="sibTrans" presStyleCnt="0"/>
      <dgm:spPr/>
    </dgm:pt>
    <dgm:pt modelId="{EDBE8D2E-A11B-4C3A-B852-C5C8A898305E}" type="pres">
      <dgm:prSet presAssocID="{848C6C93-B0BB-4B7D-9563-69AC6E349C00}" presName="node" presStyleLbl="node1" presStyleIdx="9" presStyleCnt="20">
        <dgm:presLayoutVars>
          <dgm:bulletEnabled val="1"/>
        </dgm:presLayoutVars>
      </dgm:prSet>
      <dgm:spPr/>
    </dgm:pt>
    <dgm:pt modelId="{B901A453-2E52-4209-B97B-6D7BF5FC948F}" type="pres">
      <dgm:prSet presAssocID="{4F50F965-80ED-40CC-9BA7-13C48065DBC8}" presName="sibTrans" presStyleCnt="0"/>
      <dgm:spPr/>
    </dgm:pt>
    <dgm:pt modelId="{89A5E779-A759-414F-A80A-1BAFFC70B14E}" type="pres">
      <dgm:prSet presAssocID="{1A10F59F-A58C-4B20-93FF-00EA18F551EC}" presName="node" presStyleLbl="node1" presStyleIdx="10" presStyleCnt="20">
        <dgm:presLayoutVars>
          <dgm:bulletEnabled val="1"/>
        </dgm:presLayoutVars>
      </dgm:prSet>
      <dgm:spPr/>
    </dgm:pt>
    <dgm:pt modelId="{14609399-7A41-4909-BE2C-1B88CF221CF2}" type="pres">
      <dgm:prSet presAssocID="{F1EA86DC-83FC-43D8-B975-8DBA124F1A8D}" presName="sibTrans" presStyleCnt="0"/>
      <dgm:spPr/>
    </dgm:pt>
    <dgm:pt modelId="{8702061D-BB8B-4CEA-99ED-7A26EE2EEAF6}" type="pres">
      <dgm:prSet presAssocID="{19930D0A-FDD0-47F4-8598-450EA1F29C69}" presName="node" presStyleLbl="node1" presStyleIdx="11" presStyleCnt="20">
        <dgm:presLayoutVars>
          <dgm:bulletEnabled val="1"/>
        </dgm:presLayoutVars>
      </dgm:prSet>
      <dgm:spPr/>
    </dgm:pt>
    <dgm:pt modelId="{5DF2C1DC-45AC-432E-849B-C3E616B65FD9}" type="pres">
      <dgm:prSet presAssocID="{B3E4EFB5-3ECE-4552-833B-23B3855648CD}" presName="sibTrans" presStyleCnt="0"/>
      <dgm:spPr/>
    </dgm:pt>
    <dgm:pt modelId="{FD1855A0-B2CE-4A1B-B88B-3D1C9A7BEBC5}" type="pres">
      <dgm:prSet presAssocID="{CDCCC093-C446-45C6-8915-BB483018FB0D}" presName="node" presStyleLbl="node1" presStyleIdx="12" presStyleCnt="20">
        <dgm:presLayoutVars>
          <dgm:bulletEnabled val="1"/>
        </dgm:presLayoutVars>
      </dgm:prSet>
      <dgm:spPr/>
    </dgm:pt>
    <dgm:pt modelId="{19AD59C3-44A2-4EEF-A302-D7BC707C056B}" type="pres">
      <dgm:prSet presAssocID="{8D5AEE01-269B-4C59-8C81-990E3EFCFEF7}" presName="sibTrans" presStyleCnt="0"/>
      <dgm:spPr/>
    </dgm:pt>
    <dgm:pt modelId="{10E72B27-D319-46D7-9A56-D208DF8C7C48}" type="pres">
      <dgm:prSet presAssocID="{B3536441-BF0F-4E39-8AB3-8CB53CA12774}" presName="node" presStyleLbl="node1" presStyleIdx="13" presStyleCnt="20">
        <dgm:presLayoutVars>
          <dgm:bulletEnabled val="1"/>
        </dgm:presLayoutVars>
      </dgm:prSet>
      <dgm:spPr/>
    </dgm:pt>
    <dgm:pt modelId="{43E6BC10-5F50-4DCE-B5C6-82ACD6737BF4}" type="pres">
      <dgm:prSet presAssocID="{290ADC5B-105B-4EA9-803C-5675DDEE145B}" presName="sibTrans" presStyleCnt="0"/>
      <dgm:spPr/>
    </dgm:pt>
    <dgm:pt modelId="{5CF7D9EA-DEDB-49B8-94BC-71E97377C7FC}" type="pres">
      <dgm:prSet presAssocID="{BFA26F10-A277-45D3-B3AC-E118D16E8D2D}" presName="node" presStyleLbl="node1" presStyleIdx="14" presStyleCnt="20">
        <dgm:presLayoutVars>
          <dgm:bulletEnabled val="1"/>
        </dgm:presLayoutVars>
      </dgm:prSet>
      <dgm:spPr/>
    </dgm:pt>
    <dgm:pt modelId="{4D275FCD-A3BA-4071-84D5-6712C6C102F0}" type="pres">
      <dgm:prSet presAssocID="{9049CDF6-CDD2-4FBF-B1D4-E63984496E87}" presName="sibTrans" presStyleCnt="0"/>
      <dgm:spPr/>
    </dgm:pt>
    <dgm:pt modelId="{E2ADD856-61AE-4F44-9B5C-2B27B03D8519}" type="pres">
      <dgm:prSet presAssocID="{6DA075A3-647C-4A59-9DE4-FAE87716E81F}" presName="node" presStyleLbl="node1" presStyleIdx="15" presStyleCnt="20">
        <dgm:presLayoutVars>
          <dgm:bulletEnabled val="1"/>
        </dgm:presLayoutVars>
      </dgm:prSet>
      <dgm:spPr/>
    </dgm:pt>
    <dgm:pt modelId="{DD296D80-1D2B-42FB-A30E-467E07EC1329}" type="pres">
      <dgm:prSet presAssocID="{124D314A-9DED-4C49-8A96-5C6A78C4A7A8}" presName="sibTrans" presStyleCnt="0"/>
      <dgm:spPr/>
    </dgm:pt>
    <dgm:pt modelId="{C1D7FF09-61BE-4D4B-95A0-6E690F9A97E9}" type="pres">
      <dgm:prSet presAssocID="{E289374E-6E8D-48FD-8406-640EDCD6BCCF}" presName="node" presStyleLbl="node1" presStyleIdx="16" presStyleCnt="20">
        <dgm:presLayoutVars>
          <dgm:bulletEnabled val="1"/>
        </dgm:presLayoutVars>
      </dgm:prSet>
      <dgm:spPr/>
    </dgm:pt>
    <dgm:pt modelId="{5B8803AC-A173-4E5E-BA7C-C756A4DA83C2}" type="pres">
      <dgm:prSet presAssocID="{191F8250-C478-4B46-BC5A-1273886844A1}" presName="sibTrans" presStyleCnt="0"/>
      <dgm:spPr/>
    </dgm:pt>
    <dgm:pt modelId="{28B83B64-FA50-4665-AC7D-EBBCCCE64F35}" type="pres">
      <dgm:prSet presAssocID="{CA80E395-0446-4E8B-8E5B-3B563626FC1C}" presName="node" presStyleLbl="node1" presStyleIdx="17" presStyleCnt="20">
        <dgm:presLayoutVars>
          <dgm:bulletEnabled val="1"/>
        </dgm:presLayoutVars>
      </dgm:prSet>
      <dgm:spPr/>
    </dgm:pt>
    <dgm:pt modelId="{2F7518FE-A7AC-4E90-84DD-5BEA12095E8F}" type="pres">
      <dgm:prSet presAssocID="{AD7069E4-D78B-4ED7-B778-2D8873B3444C}" presName="sibTrans" presStyleCnt="0"/>
      <dgm:spPr/>
    </dgm:pt>
    <dgm:pt modelId="{5947DFC1-9056-49DD-B3B4-58338B48C0CB}" type="pres">
      <dgm:prSet presAssocID="{6FC142B9-A714-4CE5-A234-77F4FCEE2489}" presName="node" presStyleLbl="node1" presStyleIdx="18" presStyleCnt="20">
        <dgm:presLayoutVars>
          <dgm:bulletEnabled val="1"/>
        </dgm:presLayoutVars>
      </dgm:prSet>
      <dgm:spPr/>
    </dgm:pt>
    <dgm:pt modelId="{E4437E39-E6C6-4174-9B8D-D58123DB24F3}" type="pres">
      <dgm:prSet presAssocID="{03043C8D-39C5-4EA0-802C-23EF011503F1}" presName="sibTrans" presStyleCnt="0"/>
      <dgm:spPr/>
    </dgm:pt>
    <dgm:pt modelId="{15E29533-0791-4D78-8618-14827C2D773F}" type="pres">
      <dgm:prSet presAssocID="{6B667016-80A0-43DA-8EBE-182845A4BDBE}" presName="node" presStyleLbl="node1" presStyleIdx="19" presStyleCnt="20">
        <dgm:presLayoutVars>
          <dgm:bulletEnabled val="1"/>
        </dgm:presLayoutVars>
      </dgm:prSet>
      <dgm:spPr/>
    </dgm:pt>
  </dgm:ptLst>
  <dgm:cxnLst>
    <dgm:cxn modelId="{F1562509-DE2B-4651-AA8B-D36D9EFC5690}" type="presOf" srcId="{6DA075A3-647C-4A59-9DE4-FAE87716E81F}" destId="{E2ADD856-61AE-4F44-9B5C-2B27B03D8519}" srcOrd="0" destOrd="0" presId="urn:microsoft.com/office/officeart/2005/8/layout/default"/>
    <dgm:cxn modelId="{632D8409-BD53-40BD-B3E2-11F962A38D3F}" srcId="{F74C2E50-3E65-4D2D-A3E4-F28AC61F84AF}" destId="{B3536441-BF0F-4E39-8AB3-8CB53CA12774}" srcOrd="13" destOrd="0" parTransId="{F2810009-18FC-4B98-8CF9-57D363146EE4}" sibTransId="{290ADC5B-105B-4EA9-803C-5675DDEE145B}"/>
    <dgm:cxn modelId="{5D7F8916-98E3-4567-B20F-96D40375B7B4}" type="presOf" srcId="{CA80E395-0446-4E8B-8E5B-3B563626FC1C}" destId="{28B83B64-FA50-4665-AC7D-EBBCCCE64F35}" srcOrd="0" destOrd="0" presId="urn:microsoft.com/office/officeart/2005/8/layout/default"/>
    <dgm:cxn modelId="{4AA38019-78E7-44C8-8276-A53812CB966E}" type="presOf" srcId="{6FC142B9-A714-4CE5-A234-77F4FCEE2489}" destId="{5947DFC1-9056-49DD-B3B4-58338B48C0CB}" srcOrd="0" destOrd="0" presId="urn:microsoft.com/office/officeart/2005/8/layout/default"/>
    <dgm:cxn modelId="{B340C419-B80B-45AC-A01D-E63EE3C666C7}" srcId="{F74C2E50-3E65-4D2D-A3E4-F28AC61F84AF}" destId="{DC033FF9-05EF-449F-BC4A-FE24DF2A67E4}" srcOrd="6" destOrd="0" parTransId="{E8A97EB5-A619-4EBF-B5BD-C65A60D4165D}" sibTransId="{AD76FE30-A7C7-40EC-B1C4-674CF3E1859A}"/>
    <dgm:cxn modelId="{1B05D321-731A-48A3-B7D4-8359FD3C8E05}" srcId="{F74C2E50-3E65-4D2D-A3E4-F28AC61F84AF}" destId="{1A10F59F-A58C-4B20-93FF-00EA18F551EC}" srcOrd="10" destOrd="0" parTransId="{B15A2724-529C-4F25-80DD-74AF284F21A6}" sibTransId="{F1EA86DC-83FC-43D8-B975-8DBA124F1A8D}"/>
    <dgm:cxn modelId="{BE19742E-DC77-4CEF-B81D-5999BCF6836C}" type="presOf" srcId="{E289374E-6E8D-48FD-8406-640EDCD6BCCF}" destId="{C1D7FF09-61BE-4D4B-95A0-6E690F9A97E9}" srcOrd="0" destOrd="0" presId="urn:microsoft.com/office/officeart/2005/8/layout/default"/>
    <dgm:cxn modelId="{0A76CC30-125C-4DF4-B03F-83C539C6BD81}" type="presOf" srcId="{35BB0C02-7FF6-4369-ABE2-36AFB02AE02F}" destId="{E2FAC565-09F4-4766-AC61-83257BEFD99A}" srcOrd="0" destOrd="0" presId="urn:microsoft.com/office/officeart/2005/8/layout/default"/>
    <dgm:cxn modelId="{E95EFB39-94B9-42E1-8061-405F1BE3CD66}" type="presOf" srcId="{1F084CF2-DED6-413C-8190-DA72F119ED81}" destId="{21F15931-3DF1-4F7C-9500-C7C9DB017F4E}" srcOrd="0" destOrd="0" presId="urn:microsoft.com/office/officeart/2005/8/layout/default"/>
    <dgm:cxn modelId="{597E7A3B-F55C-4D87-8A1E-852F0D0E164E}" srcId="{F74C2E50-3E65-4D2D-A3E4-F28AC61F84AF}" destId="{37A1CEA3-88C2-45B8-AAEF-A0BF4BACF82A}" srcOrd="5" destOrd="0" parTransId="{5C1B46A9-E2C9-4FCF-80EB-7636985BC9F0}" sibTransId="{D9AEA244-8994-4418-B299-B76F75D26485}"/>
    <dgm:cxn modelId="{C26B5D3D-B1F6-4351-8066-B5A2D1798507}" srcId="{F74C2E50-3E65-4D2D-A3E4-F28AC61F84AF}" destId="{14161D85-A8FA-4F8A-BDCE-85D265861658}" srcOrd="4" destOrd="0" parTransId="{649E2B2A-60C8-4255-9375-0FCE62AD425C}" sibTransId="{40FA558D-8F42-4741-A1E7-52939A17EFB5}"/>
    <dgm:cxn modelId="{81C35964-4E7E-4D59-8A2A-4A84B88CCB72}" srcId="{F74C2E50-3E65-4D2D-A3E4-F28AC61F84AF}" destId="{6B667016-80A0-43DA-8EBE-182845A4BDBE}" srcOrd="19" destOrd="0" parTransId="{7F29444A-8055-4D24-BAAD-A9D1198084D7}" sibTransId="{679FE4A4-F3FB-47A8-8BF3-140E65465BE6}"/>
    <dgm:cxn modelId="{43901C46-91A5-447C-AB48-7BEF1F5A9EFB}" srcId="{F74C2E50-3E65-4D2D-A3E4-F28AC61F84AF}" destId="{BFA26F10-A277-45D3-B3AC-E118D16E8D2D}" srcOrd="14" destOrd="0" parTransId="{197F64C4-726A-448D-84BB-D9E2B83BBB01}" sibTransId="{9049CDF6-CDD2-4FBF-B1D4-E63984496E87}"/>
    <dgm:cxn modelId="{24FAB469-A57D-4562-89CF-40B9EE18DF40}" type="presOf" srcId="{14161D85-A8FA-4F8A-BDCE-85D265861658}" destId="{29B100C1-8EC6-4BCF-8775-B69469565679}" srcOrd="0" destOrd="0" presId="urn:microsoft.com/office/officeart/2005/8/layout/default"/>
    <dgm:cxn modelId="{F701DC51-2037-426A-A72D-0B1E8B4E8120}" type="presOf" srcId="{BFA26F10-A277-45D3-B3AC-E118D16E8D2D}" destId="{5CF7D9EA-DEDB-49B8-94BC-71E97377C7FC}" srcOrd="0" destOrd="0" presId="urn:microsoft.com/office/officeart/2005/8/layout/default"/>
    <dgm:cxn modelId="{5D327972-CE16-407A-B51D-4ADFE01C81F2}" type="presOf" srcId="{6B667016-80A0-43DA-8EBE-182845A4BDBE}" destId="{15E29533-0791-4D78-8618-14827C2D773F}" srcOrd="0" destOrd="0" presId="urn:microsoft.com/office/officeart/2005/8/layout/default"/>
    <dgm:cxn modelId="{6F67A475-2DB9-4721-8555-50D9C33E6986}" srcId="{F74C2E50-3E65-4D2D-A3E4-F28AC61F84AF}" destId="{CDCCC093-C446-45C6-8915-BB483018FB0D}" srcOrd="12" destOrd="0" parTransId="{ABC06EE6-9776-41F7-B7BB-72F7C22EF297}" sibTransId="{8D5AEE01-269B-4C59-8C81-990E3EFCFEF7}"/>
    <dgm:cxn modelId="{F2DC8176-210C-4AA9-B208-E5138E7FA5ED}" srcId="{F74C2E50-3E65-4D2D-A3E4-F28AC61F84AF}" destId="{C2127594-2E3E-4904-A145-DA3F78A70795}" srcOrd="2" destOrd="0" parTransId="{35DF8987-7817-40E9-9E9F-F476B0D4A8D6}" sibTransId="{EBDD7587-D252-4C99-AA1D-D0EDCD57B73C}"/>
    <dgm:cxn modelId="{404B645A-9B16-4A51-A0FA-10D4CA3A8DF7}" srcId="{F74C2E50-3E65-4D2D-A3E4-F28AC61F84AF}" destId="{19930D0A-FDD0-47F4-8598-450EA1F29C69}" srcOrd="11" destOrd="0" parTransId="{E7B2DA9B-B3AF-4BE5-814B-A9BD97C6EE0F}" sibTransId="{B3E4EFB5-3ECE-4552-833B-23B3855648CD}"/>
    <dgm:cxn modelId="{656EC384-1F3B-44EC-A6F4-B30C1990FB08}" srcId="{F74C2E50-3E65-4D2D-A3E4-F28AC61F84AF}" destId="{CA80E395-0446-4E8B-8E5B-3B563626FC1C}" srcOrd="17" destOrd="0" parTransId="{BA869650-DC95-4EA6-B551-AADC0FE305B7}" sibTransId="{AD7069E4-D78B-4ED7-B778-2D8873B3444C}"/>
    <dgm:cxn modelId="{C3E80587-45BC-4B7B-8673-A7814C810172}" type="presOf" srcId="{F74C2E50-3E65-4D2D-A3E4-F28AC61F84AF}" destId="{3F28D695-EFBB-4EB2-AE36-887F4DB1E02A}" srcOrd="0" destOrd="0" presId="urn:microsoft.com/office/officeart/2005/8/layout/default"/>
    <dgm:cxn modelId="{7AD24C8C-7044-4844-BF8A-6B9CFCD1483A}" type="presOf" srcId="{B3536441-BF0F-4E39-8AB3-8CB53CA12774}" destId="{10E72B27-D319-46D7-9A56-D208DF8C7C48}" srcOrd="0" destOrd="0" presId="urn:microsoft.com/office/officeart/2005/8/layout/default"/>
    <dgm:cxn modelId="{72F51C91-5B70-4EC1-B728-299F4CA5FA3B}" srcId="{F74C2E50-3E65-4D2D-A3E4-F28AC61F84AF}" destId="{E289374E-6E8D-48FD-8406-640EDCD6BCCF}" srcOrd="16" destOrd="0" parTransId="{7440D1EB-3771-4B13-9290-8770697A92ED}" sibTransId="{191F8250-C478-4B46-BC5A-1273886844A1}"/>
    <dgm:cxn modelId="{2DFAD391-573D-444E-99AE-A134D6BFA97D}" type="presOf" srcId="{1A10F59F-A58C-4B20-93FF-00EA18F551EC}" destId="{89A5E779-A759-414F-A80A-1BAFFC70B14E}" srcOrd="0" destOrd="0" presId="urn:microsoft.com/office/officeart/2005/8/layout/default"/>
    <dgm:cxn modelId="{8A74159A-894D-4581-8180-0DCF11843D8B}" srcId="{F74C2E50-3E65-4D2D-A3E4-F28AC61F84AF}" destId="{35BB0C02-7FF6-4369-ABE2-36AFB02AE02F}" srcOrd="1" destOrd="0" parTransId="{6BFFE99A-82C8-4D2C-919A-E22F55F905AA}" sibTransId="{17AE08F6-8211-4540-84B6-20CC7408B5CC}"/>
    <dgm:cxn modelId="{29CC119F-10AC-4406-B1EB-B1FC81D9D3EB}" srcId="{F74C2E50-3E65-4D2D-A3E4-F28AC61F84AF}" destId="{7A4EEF4C-88E6-4706-8C77-5BF32D6E4A38}" srcOrd="8" destOrd="0" parTransId="{75F23756-187D-4D80-9A81-0F021A5142F4}" sibTransId="{B2F07FAE-79E5-43ED-A622-06D8A09B0100}"/>
    <dgm:cxn modelId="{23C69BAC-ACEB-4E50-8FC4-B01442D844E6}" srcId="{F74C2E50-3E65-4D2D-A3E4-F28AC61F84AF}" destId="{848C6C93-B0BB-4B7D-9563-69AC6E349C00}" srcOrd="9" destOrd="0" parTransId="{C812E892-7954-4D1E-B52F-74CD2713CD1F}" sibTransId="{4F50F965-80ED-40CC-9BA7-13C48065DBC8}"/>
    <dgm:cxn modelId="{625A4AAD-8055-487B-8A96-37E72AAFB985}" type="presOf" srcId="{7A4EEF4C-88E6-4706-8C77-5BF32D6E4A38}" destId="{109472C9-51F6-47A4-9E24-99C5FC79B9A6}" srcOrd="0" destOrd="0" presId="urn:microsoft.com/office/officeart/2005/8/layout/default"/>
    <dgm:cxn modelId="{03FBD1B0-C3AD-43FA-9262-1BB5D77AF3B8}" type="presOf" srcId="{DC033FF9-05EF-449F-BC4A-FE24DF2A67E4}" destId="{7235060B-7604-408A-A9D0-4B116CBF6793}" srcOrd="0" destOrd="0" presId="urn:microsoft.com/office/officeart/2005/8/layout/default"/>
    <dgm:cxn modelId="{C8113AB4-C45D-4FAC-8D11-10E2FEBD21DC}" srcId="{F74C2E50-3E65-4D2D-A3E4-F28AC61F84AF}" destId="{6DA075A3-647C-4A59-9DE4-FAE87716E81F}" srcOrd="15" destOrd="0" parTransId="{7F2185F0-0E73-4F80-8920-662ECDA085F6}" sibTransId="{124D314A-9DED-4C49-8A96-5C6A78C4A7A8}"/>
    <dgm:cxn modelId="{D6628BB5-5F2C-4248-B02E-FB6409CB85C2}" type="presOf" srcId="{249BF320-D4B4-4996-B0E5-854A780C0539}" destId="{407421E5-4ABC-4723-AA83-13E6EDBCC8E3}" srcOrd="0" destOrd="0" presId="urn:microsoft.com/office/officeart/2005/8/layout/default"/>
    <dgm:cxn modelId="{A3F7C6BD-9117-4F29-8FF1-D8874EAA0F2B}" type="presOf" srcId="{1CBC9E53-1C87-4AC8-9FF7-672E1D180D1B}" destId="{CE98964A-B072-480C-A2CD-74356F412A4A}" srcOrd="0" destOrd="0" presId="urn:microsoft.com/office/officeart/2005/8/layout/default"/>
    <dgm:cxn modelId="{11A96FC0-96EA-48F5-88E5-675EDBF2B8A4}" type="presOf" srcId="{848C6C93-B0BB-4B7D-9563-69AC6E349C00}" destId="{EDBE8D2E-A11B-4C3A-B852-C5C8A898305E}" srcOrd="0" destOrd="0" presId="urn:microsoft.com/office/officeart/2005/8/layout/default"/>
    <dgm:cxn modelId="{8E85D3CA-5DC0-4FFF-8A3D-6C53EA22F5AD}" srcId="{F74C2E50-3E65-4D2D-A3E4-F28AC61F84AF}" destId="{249BF320-D4B4-4996-B0E5-854A780C0539}" srcOrd="3" destOrd="0" parTransId="{8AE55F99-8C09-4FA1-A59A-CD68A0E6BFD6}" sibTransId="{90A5FD51-31FA-4B52-9A3E-0338D7D1DA6E}"/>
    <dgm:cxn modelId="{A14E4AD3-E92F-4732-919E-2E0E5A39CFED}" type="presOf" srcId="{37A1CEA3-88C2-45B8-AAEF-A0BF4BACF82A}" destId="{6DC72740-3FED-4B0D-A7D2-21BF56F1636B}" srcOrd="0" destOrd="0" presId="urn:microsoft.com/office/officeart/2005/8/layout/default"/>
    <dgm:cxn modelId="{DE4301E0-9446-458B-8B6F-4E2A6B6011D3}" type="presOf" srcId="{C2127594-2E3E-4904-A145-DA3F78A70795}" destId="{C15F3E30-FFD1-49AE-8B6E-86FADE21A377}" srcOrd="0" destOrd="0" presId="urn:microsoft.com/office/officeart/2005/8/layout/default"/>
    <dgm:cxn modelId="{CC246BE2-BB30-4715-A538-86F1C2B0C11B}" type="presOf" srcId="{19930D0A-FDD0-47F4-8598-450EA1F29C69}" destId="{8702061D-BB8B-4CEA-99ED-7A26EE2EEAF6}" srcOrd="0" destOrd="0" presId="urn:microsoft.com/office/officeart/2005/8/layout/default"/>
    <dgm:cxn modelId="{341731E3-D377-487C-A341-9D05F9C3B014}" srcId="{F74C2E50-3E65-4D2D-A3E4-F28AC61F84AF}" destId="{1F084CF2-DED6-413C-8190-DA72F119ED81}" srcOrd="0" destOrd="0" parTransId="{B296DC2D-BAA8-4B5E-878E-AB4FFDE591D6}" sibTransId="{218CEEB9-008A-4885-8CCD-7F283F44D5F2}"/>
    <dgm:cxn modelId="{33E004F7-BF13-4B04-B51E-4E57FFB7823E}" srcId="{F74C2E50-3E65-4D2D-A3E4-F28AC61F84AF}" destId="{6FC142B9-A714-4CE5-A234-77F4FCEE2489}" srcOrd="18" destOrd="0" parTransId="{3CD60B23-B5B0-4397-9005-F30589EE5DD7}" sibTransId="{03043C8D-39C5-4EA0-802C-23EF011503F1}"/>
    <dgm:cxn modelId="{9BD9CAF9-4EC2-48CF-AE84-2DEB24B0A9E0}" srcId="{F74C2E50-3E65-4D2D-A3E4-F28AC61F84AF}" destId="{1CBC9E53-1C87-4AC8-9FF7-672E1D180D1B}" srcOrd="7" destOrd="0" parTransId="{5D329C71-6742-4A44-92EA-9FDD028E903F}" sibTransId="{2E6F8EFE-D8CB-46F9-9B3B-C86F2B76CCF8}"/>
    <dgm:cxn modelId="{74E1E1FA-FE90-4806-9CBA-64A4F177A40B}" type="presOf" srcId="{CDCCC093-C446-45C6-8915-BB483018FB0D}" destId="{FD1855A0-B2CE-4A1B-B88B-3D1C9A7BEBC5}" srcOrd="0" destOrd="0" presId="urn:microsoft.com/office/officeart/2005/8/layout/default"/>
    <dgm:cxn modelId="{6F52322B-1555-4FE2-A760-9C0A27B0AD76}" type="presParOf" srcId="{3F28D695-EFBB-4EB2-AE36-887F4DB1E02A}" destId="{21F15931-3DF1-4F7C-9500-C7C9DB017F4E}" srcOrd="0" destOrd="0" presId="urn:microsoft.com/office/officeart/2005/8/layout/default"/>
    <dgm:cxn modelId="{4ADB5E2F-B737-40F1-9526-533C14C65A6D}" type="presParOf" srcId="{3F28D695-EFBB-4EB2-AE36-887F4DB1E02A}" destId="{E4A55610-BB6E-489B-8D65-E57D2E7CC57B}" srcOrd="1" destOrd="0" presId="urn:microsoft.com/office/officeart/2005/8/layout/default"/>
    <dgm:cxn modelId="{5ED38A20-0B00-4171-8246-836C3795F9BD}" type="presParOf" srcId="{3F28D695-EFBB-4EB2-AE36-887F4DB1E02A}" destId="{E2FAC565-09F4-4766-AC61-83257BEFD99A}" srcOrd="2" destOrd="0" presId="urn:microsoft.com/office/officeart/2005/8/layout/default"/>
    <dgm:cxn modelId="{288B8EB9-C583-4C2F-9CD7-0CC62DFB834F}" type="presParOf" srcId="{3F28D695-EFBB-4EB2-AE36-887F4DB1E02A}" destId="{4D2362B0-A835-493E-BB82-A625D8BF1B30}" srcOrd="3" destOrd="0" presId="urn:microsoft.com/office/officeart/2005/8/layout/default"/>
    <dgm:cxn modelId="{96AACE99-C33A-46F2-8C7C-0F5F7264DF8A}" type="presParOf" srcId="{3F28D695-EFBB-4EB2-AE36-887F4DB1E02A}" destId="{C15F3E30-FFD1-49AE-8B6E-86FADE21A377}" srcOrd="4" destOrd="0" presId="urn:microsoft.com/office/officeart/2005/8/layout/default"/>
    <dgm:cxn modelId="{01A86DAC-EA01-4B61-B6EE-1FCEDD26447F}" type="presParOf" srcId="{3F28D695-EFBB-4EB2-AE36-887F4DB1E02A}" destId="{47E75852-6BB1-4CC1-A59D-A6BBD74AB099}" srcOrd="5" destOrd="0" presId="urn:microsoft.com/office/officeart/2005/8/layout/default"/>
    <dgm:cxn modelId="{788E6861-366B-4C92-885E-14FA94CEB9A6}" type="presParOf" srcId="{3F28D695-EFBB-4EB2-AE36-887F4DB1E02A}" destId="{407421E5-4ABC-4723-AA83-13E6EDBCC8E3}" srcOrd="6" destOrd="0" presId="urn:microsoft.com/office/officeart/2005/8/layout/default"/>
    <dgm:cxn modelId="{FA678E57-7925-47CA-9315-CBC39612BE10}" type="presParOf" srcId="{3F28D695-EFBB-4EB2-AE36-887F4DB1E02A}" destId="{F57EDF42-579D-4588-ADB3-3C65D1087C3B}" srcOrd="7" destOrd="0" presId="urn:microsoft.com/office/officeart/2005/8/layout/default"/>
    <dgm:cxn modelId="{C7420801-595B-42D3-BAFA-70D1CE4D487F}" type="presParOf" srcId="{3F28D695-EFBB-4EB2-AE36-887F4DB1E02A}" destId="{29B100C1-8EC6-4BCF-8775-B69469565679}" srcOrd="8" destOrd="0" presId="urn:microsoft.com/office/officeart/2005/8/layout/default"/>
    <dgm:cxn modelId="{64361D01-66DF-463A-BE49-0789B5B7966F}" type="presParOf" srcId="{3F28D695-EFBB-4EB2-AE36-887F4DB1E02A}" destId="{11AF11B9-F45E-4309-BBA1-D091FA229F1B}" srcOrd="9" destOrd="0" presId="urn:microsoft.com/office/officeart/2005/8/layout/default"/>
    <dgm:cxn modelId="{F1815696-373C-440C-92E7-2AEFF5029C54}" type="presParOf" srcId="{3F28D695-EFBB-4EB2-AE36-887F4DB1E02A}" destId="{6DC72740-3FED-4B0D-A7D2-21BF56F1636B}" srcOrd="10" destOrd="0" presId="urn:microsoft.com/office/officeart/2005/8/layout/default"/>
    <dgm:cxn modelId="{50D3CFB4-C5DC-4754-BBB1-F5B11B357C51}" type="presParOf" srcId="{3F28D695-EFBB-4EB2-AE36-887F4DB1E02A}" destId="{8646C765-9E62-462C-A129-E57852DBC3B1}" srcOrd="11" destOrd="0" presId="urn:microsoft.com/office/officeart/2005/8/layout/default"/>
    <dgm:cxn modelId="{6B81CEB8-8CE7-45A4-B677-43E0DEE6CB44}" type="presParOf" srcId="{3F28D695-EFBB-4EB2-AE36-887F4DB1E02A}" destId="{7235060B-7604-408A-A9D0-4B116CBF6793}" srcOrd="12" destOrd="0" presId="urn:microsoft.com/office/officeart/2005/8/layout/default"/>
    <dgm:cxn modelId="{CE6D428C-2BE3-4B2D-A5B1-713DAA7F6559}" type="presParOf" srcId="{3F28D695-EFBB-4EB2-AE36-887F4DB1E02A}" destId="{A84633CD-8E6B-4EB6-B0D4-D1CDF802EA95}" srcOrd="13" destOrd="0" presId="urn:microsoft.com/office/officeart/2005/8/layout/default"/>
    <dgm:cxn modelId="{1717E123-F143-4E41-8BE7-49BF782BF62A}" type="presParOf" srcId="{3F28D695-EFBB-4EB2-AE36-887F4DB1E02A}" destId="{CE98964A-B072-480C-A2CD-74356F412A4A}" srcOrd="14" destOrd="0" presId="urn:microsoft.com/office/officeart/2005/8/layout/default"/>
    <dgm:cxn modelId="{170A7276-7D73-4F5C-BEA7-5B0064838B9F}" type="presParOf" srcId="{3F28D695-EFBB-4EB2-AE36-887F4DB1E02A}" destId="{AB2BB62B-8B30-48EA-81EB-0979379D54AF}" srcOrd="15" destOrd="0" presId="urn:microsoft.com/office/officeart/2005/8/layout/default"/>
    <dgm:cxn modelId="{60A5974A-229B-4593-A14F-1F1F7047C794}" type="presParOf" srcId="{3F28D695-EFBB-4EB2-AE36-887F4DB1E02A}" destId="{109472C9-51F6-47A4-9E24-99C5FC79B9A6}" srcOrd="16" destOrd="0" presId="urn:microsoft.com/office/officeart/2005/8/layout/default"/>
    <dgm:cxn modelId="{3EB855E4-E0C9-4D02-81F3-D3826A27644B}" type="presParOf" srcId="{3F28D695-EFBB-4EB2-AE36-887F4DB1E02A}" destId="{8EA991F5-AD4A-445D-82AC-687E4D41446F}" srcOrd="17" destOrd="0" presId="urn:microsoft.com/office/officeart/2005/8/layout/default"/>
    <dgm:cxn modelId="{AB339D15-021F-4458-9F51-40C3194CC63C}" type="presParOf" srcId="{3F28D695-EFBB-4EB2-AE36-887F4DB1E02A}" destId="{EDBE8D2E-A11B-4C3A-B852-C5C8A898305E}" srcOrd="18" destOrd="0" presId="urn:microsoft.com/office/officeart/2005/8/layout/default"/>
    <dgm:cxn modelId="{2DFB478C-9E2B-467D-8FA3-B012AFD32547}" type="presParOf" srcId="{3F28D695-EFBB-4EB2-AE36-887F4DB1E02A}" destId="{B901A453-2E52-4209-B97B-6D7BF5FC948F}" srcOrd="19" destOrd="0" presId="urn:microsoft.com/office/officeart/2005/8/layout/default"/>
    <dgm:cxn modelId="{42E45880-33B7-4827-A077-FA2FFFA94777}" type="presParOf" srcId="{3F28D695-EFBB-4EB2-AE36-887F4DB1E02A}" destId="{89A5E779-A759-414F-A80A-1BAFFC70B14E}" srcOrd="20" destOrd="0" presId="urn:microsoft.com/office/officeart/2005/8/layout/default"/>
    <dgm:cxn modelId="{BF658719-8C58-4B63-AF72-260342EF04BB}" type="presParOf" srcId="{3F28D695-EFBB-4EB2-AE36-887F4DB1E02A}" destId="{14609399-7A41-4909-BE2C-1B88CF221CF2}" srcOrd="21" destOrd="0" presId="urn:microsoft.com/office/officeart/2005/8/layout/default"/>
    <dgm:cxn modelId="{E7F252C4-7CE5-415B-A4F1-273A025E6C59}" type="presParOf" srcId="{3F28D695-EFBB-4EB2-AE36-887F4DB1E02A}" destId="{8702061D-BB8B-4CEA-99ED-7A26EE2EEAF6}" srcOrd="22" destOrd="0" presId="urn:microsoft.com/office/officeart/2005/8/layout/default"/>
    <dgm:cxn modelId="{0B3F014B-968E-4160-BE8A-0E70D061EA25}" type="presParOf" srcId="{3F28D695-EFBB-4EB2-AE36-887F4DB1E02A}" destId="{5DF2C1DC-45AC-432E-849B-C3E616B65FD9}" srcOrd="23" destOrd="0" presId="urn:microsoft.com/office/officeart/2005/8/layout/default"/>
    <dgm:cxn modelId="{34682E6F-04AB-416F-AD1C-FFE420859054}" type="presParOf" srcId="{3F28D695-EFBB-4EB2-AE36-887F4DB1E02A}" destId="{FD1855A0-B2CE-4A1B-B88B-3D1C9A7BEBC5}" srcOrd="24" destOrd="0" presId="urn:microsoft.com/office/officeart/2005/8/layout/default"/>
    <dgm:cxn modelId="{A8941523-606A-42B4-A1C3-17B92C52A9A0}" type="presParOf" srcId="{3F28D695-EFBB-4EB2-AE36-887F4DB1E02A}" destId="{19AD59C3-44A2-4EEF-A302-D7BC707C056B}" srcOrd="25" destOrd="0" presId="urn:microsoft.com/office/officeart/2005/8/layout/default"/>
    <dgm:cxn modelId="{EA80DD45-3AB9-415C-B605-E250479DAEC3}" type="presParOf" srcId="{3F28D695-EFBB-4EB2-AE36-887F4DB1E02A}" destId="{10E72B27-D319-46D7-9A56-D208DF8C7C48}" srcOrd="26" destOrd="0" presId="urn:microsoft.com/office/officeart/2005/8/layout/default"/>
    <dgm:cxn modelId="{83B78007-E7E0-4E4A-9AB8-F25296FC6022}" type="presParOf" srcId="{3F28D695-EFBB-4EB2-AE36-887F4DB1E02A}" destId="{43E6BC10-5F50-4DCE-B5C6-82ACD6737BF4}" srcOrd="27" destOrd="0" presId="urn:microsoft.com/office/officeart/2005/8/layout/default"/>
    <dgm:cxn modelId="{4E31082B-3CD6-4612-BF90-9CDE98BD4CC8}" type="presParOf" srcId="{3F28D695-EFBB-4EB2-AE36-887F4DB1E02A}" destId="{5CF7D9EA-DEDB-49B8-94BC-71E97377C7FC}" srcOrd="28" destOrd="0" presId="urn:microsoft.com/office/officeart/2005/8/layout/default"/>
    <dgm:cxn modelId="{1EEFC5A8-374E-45BE-8529-0FEE69031F0D}" type="presParOf" srcId="{3F28D695-EFBB-4EB2-AE36-887F4DB1E02A}" destId="{4D275FCD-A3BA-4071-84D5-6712C6C102F0}" srcOrd="29" destOrd="0" presId="urn:microsoft.com/office/officeart/2005/8/layout/default"/>
    <dgm:cxn modelId="{2E2A5A70-2CEB-4B24-9CAC-F864B22FEA82}" type="presParOf" srcId="{3F28D695-EFBB-4EB2-AE36-887F4DB1E02A}" destId="{E2ADD856-61AE-4F44-9B5C-2B27B03D8519}" srcOrd="30" destOrd="0" presId="urn:microsoft.com/office/officeart/2005/8/layout/default"/>
    <dgm:cxn modelId="{44B1CC07-2DC3-4A7D-B2A2-DC25DEB87453}" type="presParOf" srcId="{3F28D695-EFBB-4EB2-AE36-887F4DB1E02A}" destId="{DD296D80-1D2B-42FB-A30E-467E07EC1329}" srcOrd="31" destOrd="0" presId="urn:microsoft.com/office/officeart/2005/8/layout/default"/>
    <dgm:cxn modelId="{7BF38C34-D7BB-4DEC-BF6C-EA07DC19FE8F}" type="presParOf" srcId="{3F28D695-EFBB-4EB2-AE36-887F4DB1E02A}" destId="{C1D7FF09-61BE-4D4B-95A0-6E690F9A97E9}" srcOrd="32" destOrd="0" presId="urn:microsoft.com/office/officeart/2005/8/layout/default"/>
    <dgm:cxn modelId="{DD48EA9C-3EF1-4DFE-AA39-CF6A9044473C}" type="presParOf" srcId="{3F28D695-EFBB-4EB2-AE36-887F4DB1E02A}" destId="{5B8803AC-A173-4E5E-BA7C-C756A4DA83C2}" srcOrd="33" destOrd="0" presId="urn:microsoft.com/office/officeart/2005/8/layout/default"/>
    <dgm:cxn modelId="{496FF0D6-8241-4736-93BA-CFDDF1362F12}" type="presParOf" srcId="{3F28D695-EFBB-4EB2-AE36-887F4DB1E02A}" destId="{28B83B64-FA50-4665-AC7D-EBBCCCE64F35}" srcOrd="34" destOrd="0" presId="urn:microsoft.com/office/officeart/2005/8/layout/default"/>
    <dgm:cxn modelId="{D38D24E7-895E-4451-91E2-1F4CDB9D269B}" type="presParOf" srcId="{3F28D695-EFBB-4EB2-AE36-887F4DB1E02A}" destId="{2F7518FE-A7AC-4E90-84DD-5BEA12095E8F}" srcOrd="35" destOrd="0" presId="urn:microsoft.com/office/officeart/2005/8/layout/default"/>
    <dgm:cxn modelId="{06157CC4-B6F6-4E3B-89B1-6C40568184CC}" type="presParOf" srcId="{3F28D695-EFBB-4EB2-AE36-887F4DB1E02A}" destId="{5947DFC1-9056-49DD-B3B4-58338B48C0CB}" srcOrd="36" destOrd="0" presId="urn:microsoft.com/office/officeart/2005/8/layout/default"/>
    <dgm:cxn modelId="{F115D2D9-809D-42F7-B852-CEEE0AF85788}" type="presParOf" srcId="{3F28D695-EFBB-4EB2-AE36-887F4DB1E02A}" destId="{E4437E39-E6C6-4174-9B8D-D58123DB24F3}" srcOrd="37" destOrd="0" presId="urn:microsoft.com/office/officeart/2005/8/layout/default"/>
    <dgm:cxn modelId="{812E7648-F66A-4414-8E23-464F111D2DA5}" type="presParOf" srcId="{3F28D695-EFBB-4EB2-AE36-887F4DB1E02A}" destId="{15E29533-0791-4D78-8618-14827C2D773F}" srcOrd="3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dirty="0"/>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err="1"/>
            <a:t>Enum</a:t>
          </a:r>
          <a:r>
            <a:rPr lang="en-US" sz="2000" b="0" i="0" u="none" kern="1200" dirty="0"/>
            <a:t>, delegate, and </a:t>
          </a:r>
          <a:r>
            <a:rPr lang="en-US" sz="2000" b="0" i="0" kern="1200" dirty="0"/>
            <a:t>unmanaged </a:t>
          </a:r>
          <a:r>
            <a:rPr lang="en-US" sz="2000" b="0" i="0" u="none" kern="1200" dirty="0"/>
            <a:t>constraints</a:t>
          </a:r>
          <a:endParaRPr lang="en-US" sz="20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u="none" kern="1200" dirty="0"/>
            <a:t>Default Interface Methods</a:t>
          </a:r>
          <a:endParaRPr lang="en-US" sz="22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Nullable reference type</a:t>
          </a:r>
          <a:endParaRPr lang="en-US" sz="22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Recursive patterns</a:t>
          </a:r>
          <a:endParaRPr lang="en-US" sz="22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Async streams</a:t>
          </a:r>
          <a:endParaRPr lang="en-US" sz="22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Enhanced using</a:t>
          </a:r>
          <a:endParaRPr lang="en-US" sz="22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Ranges</a:t>
          </a:r>
          <a:endParaRPr lang="en-US" sz="22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Null-coalescing Assignment</a:t>
          </a:r>
          <a:endParaRPr lang="en-US" sz="22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Alternative interpolated verbatim strings</a:t>
          </a:r>
          <a:endParaRPr lang="en-US" sz="22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stackalloc in nested contexts</a:t>
          </a:r>
          <a:endParaRPr lang="en-US" sz="22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Unmanaged generic structs</a:t>
          </a:r>
          <a:endParaRPr lang="en-US" sz="22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Static local functions</a:t>
          </a:r>
          <a:endParaRPr lang="en-US" sz="22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Readonly members</a:t>
          </a:r>
          <a:endParaRPr lang="en-US" sz="2200" kern="1200" dirty="0"/>
        </a:p>
      </dsp:txBody>
      <dsp:txXfrm>
        <a:off x="5816296" y="2838647"/>
        <a:ext cx="2025922" cy="12155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15931-3DF1-4F7C-9500-C7C9DB017F4E}">
      <dsp:nvSpPr>
        <dsp:cNvPr id="0" name=""/>
        <dsp:cNvSpPr/>
      </dsp:nvSpPr>
      <dsp:spPr>
        <a:xfrm>
          <a:off x="579308"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Record structs</a:t>
          </a:r>
        </a:p>
      </dsp:txBody>
      <dsp:txXfrm>
        <a:off x="579308" y="268"/>
        <a:ext cx="1832093" cy="1099256"/>
      </dsp:txXfrm>
    </dsp:sp>
    <dsp:sp modelId="{E2FAC565-09F4-4766-AC61-83257BEFD99A}">
      <dsp:nvSpPr>
        <dsp:cNvPr id="0" name=""/>
        <dsp:cNvSpPr/>
      </dsp:nvSpPr>
      <dsp:spPr>
        <a:xfrm>
          <a:off x="2594611"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Global using directive</a:t>
          </a:r>
        </a:p>
      </dsp:txBody>
      <dsp:txXfrm>
        <a:off x="2594611" y="268"/>
        <a:ext cx="1832093" cy="1099256"/>
      </dsp:txXfrm>
    </dsp:sp>
    <dsp:sp modelId="{C15F3E30-FFD1-49AE-8B6E-86FADE21A377}">
      <dsp:nvSpPr>
        <dsp:cNvPr id="0" name=""/>
        <dsp:cNvSpPr/>
      </dsp:nvSpPr>
      <dsp:spPr>
        <a:xfrm>
          <a:off x="4609915"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Static Abstract Members In Interfaces</a:t>
          </a:r>
        </a:p>
      </dsp:txBody>
      <dsp:txXfrm>
        <a:off x="4609915" y="268"/>
        <a:ext cx="1832093" cy="1099256"/>
      </dsp:txXfrm>
    </dsp:sp>
    <dsp:sp modelId="{407421E5-4ABC-4723-AA83-13E6EDBCC8E3}">
      <dsp:nvSpPr>
        <dsp:cNvPr id="0" name=""/>
        <dsp:cNvSpPr/>
      </dsp:nvSpPr>
      <dsp:spPr>
        <a:xfrm>
          <a:off x="6625218"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File-scoped namespace</a:t>
          </a:r>
          <a:endParaRPr lang="en-US" sz="1600" kern="1200" dirty="0"/>
        </a:p>
      </dsp:txBody>
      <dsp:txXfrm>
        <a:off x="6625218" y="268"/>
        <a:ext cx="1832093" cy="1099256"/>
      </dsp:txXfrm>
    </dsp:sp>
    <dsp:sp modelId="{29B100C1-8EC6-4BCF-8775-B69469565679}">
      <dsp:nvSpPr>
        <dsp:cNvPr id="0" name=""/>
        <dsp:cNvSpPr/>
      </dsp:nvSpPr>
      <dsp:spPr>
        <a:xfrm>
          <a:off x="8640521" y="268"/>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Interpolated string improvements</a:t>
          </a:r>
          <a:endParaRPr lang="en-US" sz="1600" kern="1200" dirty="0"/>
        </a:p>
      </dsp:txBody>
      <dsp:txXfrm>
        <a:off x="8640521" y="268"/>
        <a:ext cx="1832093" cy="1099256"/>
      </dsp:txXfrm>
    </dsp:sp>
    <dsp:sp modelId="{6DC72740-3FED-4B0D-A7D2-21BF56F1636B}">
      <dsp:nvSpPr>
        <dsp:cNvPr id="0" name=""/>
        <dsp:cNvSpPr/>
      </dsp:nvSpPr>
      <dsp:spPr>
        <a:xfrm>
          <a:off x="579308"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Parameterless struct constructors</a:t>
          </a:r>
          <a:endParaRPr lang="en-US" sz="1600" kern="1200" dirty="0"/>
        </a:p>
      </dsp:txBody>
      <dsp:txXfrm>
        <a:off x="579308" y="1282734"/>
        <a:ext cx="1832093" cy="1099256"/>
      </dsp:txXfrm>
    </dsp:sp>
    <dsp:sp modelId="{7235060B-7604-408A-A9D0-4B116CBF6793}">
      <dsp:nvSpPr>
        <dsp:cNvPr id="0" name=""/>
        <dsp:cNvSpPr/>
      </dsp:nvSpPr>
      <dsp:spPr>
        <a:xfrm>
          <a:off x="2594611"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Lambda improvements</a:t>
          </a:r>
          <a:endParaRPr lang="en-US" sz="1600" kern="1200" dirty="0"/>
        </a:p>
      </dsp:txBody>
      <dsp:txXfrm>
        <a:off x="2594611" y="1282734"/>
        <a:ext cx="1832093" cy="1099256"/>
      </dsp:txXfrm>
    </dsp:sp>
    <dsp:sp modelId="{CE98964A-B072-480C-A2CD-74356F412A4A}">
      <dsp:nvSpPr>
        <dsp:cNvPr id="0" name=""/>
        <dsp:cNvSpPr/>
      </dsp:nvSpPr>
      <dsp:spPr>
        <a:xfrm>
          <a:off x="4609915"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nameof(parameter)</a:t>
          </a:r>
          <a:endParaRPr lang="en-US" sz="1600" kern="1200" dirty="0"/>
        </a:p>
      </dsp:txBody>
      <dsp:txXfrm>
        <a:off x="4609915" y="1282734"/>
        <a:ext cx="1832093" cy="1099256"/>
      </dsp:txXfrm>
    </dsp:sp>
    <dsp:sp modelId="{109472C9-51F6-47A4-9E24-99C5FC79B9A6}">
      <dsp:nvSpPr>
        <dsp:cNvPr id="0" name=""/>
        <dsp:cNvSpPr/>
      </dsp:nvSpPr>
      <dsp:spPr>
        <a:xfrm>
          <a:off x="6625218"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Improved Definite Assignment</a:t>
          </a:r>
          <a:endParaRPr lang="en-US" sz="1600" kern="1200" dirty="0"/>
        </a:p>
      </dsp:txBody>
      <dsp:txXfrm>
        <a:off x="6625218" y="1282734"/>
        <a:ext cx="1832093" cy="1099256"/>
      </dsp:txXfrm>
    </dsp:sp>
    <dsp:sp modelId="{EDBE8D2E-A11B-4C3A-B852-C5C8A898305E}">
      <dsp:nvSpPr>
        <dsp:cNvPr id="0" name=""/>
        <dsp:cNvSpPr/>
      </dsp:nvSpPr>
      <dsp:spPr>
        <a:xfrm>
          <a:off x="8640521" y="1282734"/>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Relax ordering of ref and partial modifiers</a:t>
          </a:r>
          <a:endParaRPr lang="en-US" sz="1600" kern="1200" dirty="0"/>
        </a:p>
      </dsp:txBody>
      <dsp:txXfrm>
        <a:off x="8640521" y="1282734"/>
        <a:ext cx="1832093" cy="1099256"/>
      </dsp:txXfrm>
    </dsp:sp>
    <dsp:sp modelId="{89A5E779-A759-414F-A80A-1BAFFC70B14E}">
      <dsp:nvSpPr>
        <dsp:cNvPr id="0" name=""/>
        <dsp:cNvSpPr/>
      </dsp:nvSpPr>
      <dsp:spPr>
        <a:xfrm>
          <a:off x="579308"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Parameter null-checking</a:t>
          </a:r>
          <a:endParaRPr lang="en-US" sz="1600" kern="1200" dirty="0"/>
        </a:p>
      </dsp:txBody>
      <dsp:txXfrm>
        <a:off x="579308" y="2565200"/>
        <a:ext cx="1832093" cy="1099256"/>
      </dsp:txXfrm>
    </dsp:sp>
    <dsp:sp modelId="{8702061D-BB8B-4CEA-99ED-7A26EE2EEAF6}">
      <dsp:nvSpPr>
        <dsp:cNvPr id="0" name=""/>
        <dsp:cNvSpPr/>
      </dsp:nvSpPr>
      <dsp:spPr>
        <a:xfrm>
          <a:off x="2594611"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Caller expression attribute</a:t>
          </a:r>
          <a:endParaRPr lang="en-US" sz="1600" kern="1200" dirty="0"/>
        </a:p>
      </dsp:txBody>
      <dsp:txXfrm>
        <a:off x="2594611" y="2565200"/>
        <a:ext cx="1832093" cy="1099256"/>
      </dsp:txXfrm>
    </dsp:sp>
    <dsp:sp modelId="{FD1855A0-B2CE-4A1B-B88B-3D1C9A7BEBC5}">
      <dsp:nvSpPr>
        <dsp:cNvPr id="0" name=""/>
        <dsp:cNvSpPr/>
      </dsp:nvSpPr>
      <dsp:spPr>
        <a:xfrm>
          <a:off x="4609915"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Generic attributes</a:t>
          </a:r>
          <a:endParaRPr lang="en-US" sz="1600" kern="1200" dirty="0"/>
        </a:p>
      </dsp:txBody>
      <dsp:txXfrm>
        <a:off x="4609915" y="2565200"/>
        <a:ext cx="1832093" cy="1099256"/>
      </dsp:txXfrm>
    </dsp:sp>
    <dsp:sp modelId="{10E72B27-D319-46D7-9A56-D208DF8C7C48}">
      <dsp:nvSpPr>
        <dsp:cNvPr id="0" name=""/>
        <dsp:cNvSpPr/>
      </dsp:nvSpPr>
      <dsp:spPr>
        <a:xfrm>
          <a:off x="6625218"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Default in deconstruction</a:t>
          </a:r>
          <a:endParaRPr lang="en-US" sz="1600" kern="1200" dirty="0"/>
        </a:p>
      </dsp:txBody>
      <dsp:txXfrm>
        <a:off x="6625218" y="2565200"/>
        <a:ext cx="1832093" cy="1099256"/>
      </dsp:txXfrm>
    </dsp:sp>
    <dsp:sp modelId="{5CF7D9EA-DEDB-49B8-94BC-71E97377C7FC}">
      <dsp:nvSpPr>
        <dsp:cNvPr id="0" name=""/>
        <dsp:cNvSpPr/>
      </dsp:nvSpPr>
      <dsp:spPr>
        <a:xfrm>
          <a:off x="8640521" y="2565200"/>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Constant Interpolated Strings</a:t>
          </a:r>
          <a:endParaRPr lang="en-US" sz="1600" kern="1200" dirty="0"/>
        </a:p>
      </dsp:txBody>
      <dsp:txXfrm>
        <a:off x="8640521" y="2565200"/>
        <a:ext cx="1832093" cy="1099256"/>
      </dsp:txXfrm>
    </dsp:sp>
    <dsp:sp modelId="{E2ADD856-61AE-4F44-9B5C-2B27B03D8519}">
      <dsp:nvSpPr>
        <dsp:cNvPr id="0" name=""/>
        <dsp:cNvSpPr/>
      </dsp:nvSpPr>
      <dsp:spPr>
        <a:xfrm>
          <a:off x="579308"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Mix declarations and variables in deconstruction</a:t>
          </a:r>
          <a:endParaRPr lang="en-US" sz="1600" kern="1200" dirty="0"/>
        </a:p>
      </dsp:txBody>
      <dsp:txXfrm>
        <a:off x="579308" y="3847665"/>
        <a:ext cx="1832093" cy="1099256"/>
      </dsp:txXfrm>
    </dsp:sp>
    <dsp:sp modelId="{C1D7FF09-61BE-4D4B-95A0-6E690F9A97E9}">
      <dsp:nvSpPr>
        <dsp:cNvPr id="0" name=""/>
        <dsp:cNvSpPr/>
      </dsp:nvSpPr>
      <dsp:spPr>
        <a:xfrm>
          <a:off x="2594611"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List patterns</a:t>
          </a:r>
          <a:endParaRPr lang="en-US" sz="1600" kern="1200" dirty="0"/>
        </a:p>
      </dsp:txBody>
      <dsp:txXfrm>
        <a:off x="2594611" y="3847665"/>
        <a:ext cx="1832093" cy="1099256"/>
      </dsp:txXfrm>
    </dsp:sp>
    <dsp:sp modelId="{28B83B64-FA50-4665-AC7D-EBBCCCE64F35}">
      <dsp:nvSpPr>
        <dsp:cNvPr id="0" name=""/>
        <dsp:cNvSpPr/>
      </dsp:nvSpPr>
      <dsp:spPr>
        <a:xfrm>
          <a:off x="4609915"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Extended property patterns</a:t>
          </a:r>
          <a:endParaRPr lang="en-US" sz="1600" kern="1200" dirty="0"/>
        </a:p>
      </dsp:txBody>
      <dsp:txXfrm>
        <a:off x="4609915" y="3847665"/>
        <a:ext cx="1832093" cy="1099256"/>
      </dsp:txXfrm>
    </dsp:sp>
    <dsp:sp modelId="{5947DFC1-9056-49DD-B3B4-58338B48C0CB}">
      <dsp:nvSpPr>
        <dsp:cNvPr id="0" name=""/>
        <dsp:cNvSpPr/>
      </dsp:nvSpPr>
      <dsp:spPr>
        <a:xfrm>
          <a:off x="6625218"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Sealed record ToString</a:t>
          </a:r>
          <a:endParaRPr lang="en-US" sz="1600" kern="1200" dirty="0"/>
        </a:p>
      </dsp:txBody>
      <dsp:txXfrm>
        <a:off x="6625218" y="3847665"/>
        <a:ext cx="1832093" cy="1099256"/>
      </dsp:txXfrm>
    </dsp:sp>
    <dsp:sp modelId="{15E29533-0791-4D78-8618-14827C2D773F}">
      <dsp:nvSpPr>
        <dsp:cNvPr id="0" name=""/>
        <dsp:cNvSpPr/>
      </dsp:nvSpPr>
      <dsp:spPr>
        <a:xfrm>
          <a:off x="8640521" y="3847665"/>
          <a:ext cx="1832093" cy="1099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Source Generator V2 APIs</a:t>
          </a:r>
          <a:endParaRPr lang="en-US" sz="1600" kern="1200" dirty="0"/>
        </a:p>
      </dsp:txBody>
      <dsp:txXfrm>
        <a:off x="8640521" y="3847665"/>
        <a:ext cx="1832093" cy="1099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50272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Compiler-as-a-service (Roslyn)</a:t>
          </a:r>
        </a:p>
      </dsp:txBody>
      <dsp:txXfrm>
        <a:off x="502727" y="853"/>
        <a:ext cx="1937012" cy="1162207"/>
      </dsp:txXfrm>
    </dsp:sp>
    <dsp:sp modelId="{75D0D2F4-5855-4D44-A805-7B15BCE43DBE}">
      <dsp:nvSpPr>
        <dsp:cNvPr id="0" name=""/>
        <dsp:cNvSpPr/>
      </dsp:nvSpPr>
      <dsp:spPr>
        <a:xfrm>
          <a:off x="263344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Import of static type members into namespace</a:t>
          </a:r>
        </a:p>
      </dsp:txBody>
      <dsp:txXfrm>
        <a:off x="2633440" y="853"/>
        <a:ext cx="1937012" cy="1162207"/>
      </dsp:txXfrm>
    </dsp:sp>
    <dsp:sp modelId="{A7A63B08-DC1A-4D28-BE3B-5E7E12806F69}">
      <dsp:nvSpPr>
        <dsp:cNvPr id="0" name=""/>
        <dsp:cNvSpPr/>
      </dsp:nvSpPr>
      <dsp:spPr>
        <a:xfrm>
          <a:off x="4764153"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Exception filters</a:t>
          </a:r>
        </a:p>
      </dsp:txBody>
      <dsp:txXfrm>
        <a:off x="4764153" y="853"/>
        <a:ext cx="1937012" cy="1162207"/>
      </dsp:txXfrm>
    </dsp:sp>
    <dsp:sp modelId="{2F68F5BA-EDB6-468E-9197-351B88BE2DB0}">
      <dsp:nvSpPr>
        <dsp:cNvPr id="0" name=""/>
        <dsp:cNvSpPr/>
      </dsp:nvSpPr>
      <dsp:spPr>
        <a:xfrm>
          <a:off x="689486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Await in catch/finally blocks</a:t>
          </a:r>
        </a:p>
      </dsp:txBody>
      <dsp:txXfrm>
        <a:off x="6894867" y="853"/>
        <a:ext cx="1937012" cy="1162207"/>
      </dsp:txXfrm>
    </dsp:sp>
    <dsp:sp modelId="{205B9ECF-14BB-450B-93B4-017260194E83}">
      <dsp:nvSpPr>
        <dsp:cNvPr id="0" name=""/>
        <dsp:cNvSpPr/>
      </dsp:nvSpPr>
      <dsp:spPr>
        <a:xfrm>
          <a:off x="902558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Auto property initializers</a:t>
          </a:r>
        </a:p>
      </dsp:txBody>
      <dsp:txXfrm>
        <a:off x="9025580" y="853"/>
        <a:ext cx="1937012" cy="1162207"/>
      </dsp:txXfrm>
    </dsp:sp>
    <dsp:sp modelId="{ED8C63F5-F5F0-483C-9938-29AC34BF7380}">
      <dsp:nvSpPr>
        <dsp:cNvPr id="0" name=""/>
        <dsp:cNvSpPr/>
      </dsp:nvSpPr>
      <dsp:spPr>
        <a:xfrm>
          <a:off x="50272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Default values for getter-only properties</a:t>
          </a:r>
        </a:p>
      </dsp:txBody>
      <dsp:txXfrm>
        <a:off x="502727" y="1356762"/>
        <a:ext cx="1937012" cy="1162207"/>
      </dsp:txXfrm>
    </dsp:sp>
    <dsp:sp modelId="{3A47121A-2114-4207-95B3-0A9E13C582E0}">
      <dsp:nvSpPr>
        <dsp:cNvPr id="0" name=""/>
        <dsp:cNvSpPr/>
      </dsp:nvSpPr>
      <dsp:spPr>
        <a:xfrm>
          <a:off x="263344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Expression-bodied members</a:t>
          </a:r>
        </a:p>
      </dsp:txBody>
      <dsp:txXfrm>
        <a:off x="2633440" y="1356762"/>
        <a:ext cx="1937012" cy="1162207"/>
      </dsp:txXfrm>
    </dsp:sp>
    <dsp:sp modelId="{ADE5E7F3-9A8B-495F-9D31-7570C9739EC1}">
      <dsp:nvSpPr>
        <dsp:cNvPr id="0" name=""/>
        <dsp:cNvSpPr/>
      </dsp:nvSpPr>
      <dsp:spPr>
        <a:xfrm>
          <a:off x="4764153"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Null propagator (null-conditional operator, succinct null checking)</a:t>
          </a:r>
        </a:p>
      </dsp:txBody>
      <dsp:txXfrm>
        <a:off x="4764153" y="1356762"/>
        <a:ext cx="1937012" cy="1162207"/>
      </dsp:txXfrm>
    </dsp:sp>
    <dsp:sp modelId="{62EDDB11-4BFA-44EE-BF40-5972D1635698}">
      <dsp:nvSpPr>
        <dsp:cNvPr id="0" name=""/>
        <dsp:cNvSpPr/>
      </dsp:nvSpPr>
      <dsp:spPr>
        <a:xfrm>
          <a:off x="689486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String interpolation</a:t>
          </a:r>
        </a:p>
      </dsp:txBody>
      <dsp:txXfrm>
        <a:off x="6894867" y="1356762"/>
        <a:ext cx="1937012" cy="1162207"/>
      </dsp:txXfrm>
    </dsp:sp>
    <dsp:sp modelId="{CBB9C0C8-F9E8-4A75-8104-17C0F26CDAC1}">
      <dsp:nvSpPr>
        <dsp:cNvPr id="0" name=""/>
        <dsp:cNvSpPr/>
      </dsp:nvSpPr>
      <dsp:spPr>
        <a:xfrm>
          <a:off x="902558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nameof operator</a:t>
          </a:r>
        </a:p>
      </dsp:txBody>
      <dsp:txXfrm>
        <a:off x="9025580" y="1356762"/>
        <a:ext cx="1937012" cy="1162207"/>
      </dsp:txXfrm>
    </dsp:sp>
    <dsp:sp modelId="{D7899385-52D8-489F-AFF1-8C8D179D7D04}">
      <dsp:nvSpPr>
        <dsp:cNvPr id="0" name=""/>
        <dsp:cNvSpPr/>
      </dsp:nvSpPr>
      <dsp:spPr>
        <a:xfrm>
          <a:off x="4764153" y="2712670"/>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Dictionary initializer</a:t>
          </a:r>
        </a:p>
      </dsp:txBody>
      <dsp:txXfrm>
        <a:off x="4764153" y="2712670"/>
        <a:ext cx="1937012" cy="11622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659401"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Out variables</a:t>
          </a:r>
        </a:p>
      </dsp:txBody>
      <dsp:txXfrm>
        <a:off x="659401" y="2758"/>
        <a:ext cx="1872443" cy="1123466"/>
      </dsp:txXfrm>
    </dsp:sp>
    <dsp:sp modelId="{07527327-7C66-4B53-A37A-8E3DC83A2BE0}">
      <dsp:nvSpPr>
        <dsp:cNvPr id="0" name=""/>
        <dsp:cNvSpPr/>
      </dsp:nvSpPr>
      <dsp:spPr>
        <a:xfrm>
          <a:off x="2719089"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Pattern matching</a:t>
          </a:r>
        </a:p>
      </dsp:txBody>
      <dsp:txXfrm>
        <a:off x="2719089" y="2758"/>
        <a:ext cx="1872443" cy="1123466"/>
      </dsp:txXfrm>
    </dsp:sp>
    <dsp:sp modelId="{1AF97BCE-E358-41FC-A81A-7EC7B75BD106}">
      <dsp:nvSpPr>
        <dsp:cNvPr id="0" name=""/>
        <dsp:cNvSpPr/>
      </dsp:nvSpPr>
      <dsp:spPr>
        <a:xfrm>
          <a:off x="4778778"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Tuples</a:t>
          </a:r>
        </a:p>
      </dsp:txBody>
      <dsp:txXfrm>
        <a:off x="4778778" y="2758"/>
        <a:ext cx="1872443" cy="1123466"/>
      </dsp:txXfrm>
    </dsp:sp>
    <dsp:sp modelId="{D6C252B6-7B57-4E33-83C6-B5433496C3D3}">
      <dsp:nvSpPr>
        <dsp:cNvPr id="0" name=""/>
        <dsp:cNvSpPr/>
      </dsp:nvSpPr>
      <dsp:spPr>
        <a:xfrm>
          <a:off x="6838466"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Deconstruction</a:t>
          </a:r>
        </a:p>
      </dsp:txBody>
      <dsp:txXfrm>
        <a:off x="6838466" y="2758"/>
        <a:ext cx="1872443" cy="1123466"/>
      </dsp:txXfrm>
    </dsp:sp>
    <dsp:sp modelId="{66158FF7-19D0-4788-B408-571ABF632D1E}">
      <dsp:nvSpPr>
        <dsp:cNvPr id="0" name=""/>
        <dsp:cNvSpPr/>
      </dsp:nvSpPr>
      <dsp:spPr>
        <a:xfrm>
          <a:off x="8898154"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Discards</a:t>
          </a:r>
        </a:p>
      </dsp:txBody>
      <dsp:txXfrm>
        <a:off x="8898154" y="2758"/>
        <a:ext cx="1872443" cy="1123466"/>
      </dsp:txXfrm>
    </dsp:sp>
    <dsp:sp modelId="{5FEBF880-8571-4A09-B49F-E6EC3B5B11AC}">
      <dsp:nvSpPr>
        <dsp:cNvPr id="0" name=""/>
        <dsp:cNvSpPr/>
      </dsp:nvSpPr>
      <dsp:spPr>
        <a:xfrm>
          <a:off x="659401"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Local Functions</a:t>
          </a:r>
        </a:p>
      </dsp:txBody>
      <dsp:txXfrm>
        <a:off x="659401" y="1313469"/>
        <a:ext cx="1872443" cy="1123466"/>
      </dsp:txXfrm>
    </dsp:sp>
    <dsp:sp modelId="{F511C3BC-FBCC-4CB2-A286-B45F7ABBD69C}">
      <dsp:nvSpPr>
        <dsp:cNvPr id="0" name=""/>
        <dsp:cNvSpPr/>
      </dsp:nvSpPr>
      <dsp:spPr>
        <a:xfrm>
          <a:off x="2719089"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Binary Literals</a:t>
          </a:r>
        </a:p>
      </dsp:txBody>
      <dsp:txXfrm>
        <a:off x="2719089" y="1313469"/>
        <a:ext cx="1872443" cy="1123466"/>
      </dsp:txXfrm>
    </dsp:sp>
    <dsp:sp modelId="{DF9A3E56-4230-410E-90C0-7FAF82B939FE}">
      <dsp:nvSpPr>
        <dsp:cNvPr id="0" name=""/>
        <dsp:cNvSpPr/>
      </dsp:nvSpPr>
      <dsp:spPr>
        <a:xfrm>
          <a:off x="4778778"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Digit Separators</a:t>
          </a:r>
        </a:p>
      </dsp:txBody>
      <dsp:txXfrm>
        <a:off x="4778778" y="1313469"/>
        <a:ext cx="1872443" cy="1123466"/>
      </dsp:txXfrm>
    </dsp:sp>
    <dsp:sp modelId="{084928E2-D7DD-40AF-8D60-F3339100D670}">
      <dsp:nvSpPr>
        <dsp:cNvPr id="0" name=""/>
        <dsp:cNvSpPr/>
      </dsp:nvSpPr>
      <dsp:spPr>
        <a:xfrm>
          <a:off x="6838466"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Ref returns and locals</a:t>
          </a:r>
        </a:p>
      </dsp:txBody>
      <dsp:txXfrm>
        <a:off x="6838466" y="1313469"/>
        <a:ext cx="1872443" cy="1123466"/>
      </dsp:txXfrm>
    </dsp:sp>
    <dsp:sp modelId="{E98DAA9A-B188-4920-A1B3-87E85540BC03}">
      <dsp:nvSpPr>
        <dsp:cNvPr id="0" name=""/>
        <dsp:cNvSpPr/>
      </dsp:nvSpPr>
      <dsp:spPr>
        <a:xfrm>
          <a:off x="8898154"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Generalized async return types</a:t>
          </a:r>
        </a:p>
      </dsp:txBody>
      <dsp:txXfrm>
        <a:off x="8898154" y="1313469"/>
        <a:ext cx="1872443" cy="1123466"/>
      </dsp:txXfrm>
    </dsp:sp>
    <dsp:sp modelId="{F527397E-7CD4-42F7-90AB-48794D5DCD7B}">
      <dsp:nvSpPr>
        <dsp:cNvPr id="0" name=""/>
        <dsp:cNvSpPr/>
      </dsp:nvSpPr>
      <dsp:spPr>
        <a:xfrm>
          <a:off x="3748933"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More expression-bodied members</a:t>
          </a:r>
        </a:p>
      </dsp:txBody>
      <dsp:txXfrm>
        <a:off x="3748933" y="2624180"/>
        <a:ext cx="1872443" cy="1123466"/>
      </dsp:txXfrm>
    </dsp:sp>
    <dsp:sp modelId="{2D7A2622-9D20-4D0B-BD83-499AB4C51382}">
      <dsp:nvSpPr>
        <dsp:cNvPr id="0" name=""/>
        <dsp:cNvSpPr/>
      </dsp:nvSpPr>
      <dsp:spPr>
        <a:xfrm>
          <a:off x="5808622"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Throw expressions</a:t>
          </a:r>
        </a:p>
      </dsp:txBody>
      <dsp:txXfrm>
        <a:off x="5808622" y="2624180"/>
        <a:ext cx="1872443" cy="1123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135731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Async main</a:t>
          </a:r>
        </a:p>
      </dsp:txBody>
      <dsp:txXfrm>
        <a:off x="1357312" y="1663"/>
        <a:ext cx="2723554" cy="1634132"/>
      </dsp:txXfrm>
    </dsp:sp>
    <dsp:sp modelId="{7D7D81C3-2CC3-4761-AB42-17A4755F1F72}">
      <dsp:nvSpPr>
        <dsp:cNvPr id="0" name=""/>
        <dsp:cNvSpPr/>
      </dsp:nvSpPr>
      <dsp:spPr>
        <a:xfrm>
          <a:off x="435322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Default expressions</a:t>
          </a:r>
        </a:p>
      </dsp:txBody>
      <dsp:txXfrm>
        <a:off x="4353222" y="1663"/>
        <a:ext cx="2723554" cy="1634132"/>
      </dsp:txXfrm>
    </dsp:sp>
    <dsp:sp modelId="{F560AFF3-0E6A-4A70-A448-B5A2832F14E6}">
      <dsp:nvSpPr>
        <dsp:cNvPr id="0" name=""/>
        <dsp:cNvSpPr/>
      </dsp:nvSpPr>
      <dsp:spPr>
        <a:xfrm>
          <a:off x="734913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Reference assemblies</a:t>
          </a:r>
        </a:p>
      </dsp:txBody>
      <dsp:txXfrm>
        <a:off x="7349132" y="1663"/>
        <a:ext cx="2723554" cy="1634132"/>
      </dsp:txXfrm>
    </dsp:sp>
    <dsp:sp modelId="{2AE07763-1DF0-426D-AF7C-A64B1305DE82}">
      <dsp:nvSpPr>
        <dsp:cNvPr id="0" name=""/>
        <dsp:cNvSpPr/>
      </dsp:nvSpPr>
      <dsp:spPr>
        <a:xfrm>
          <a:off x="285526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Inferred tuple element names</a:t>
          </a:r>
        </a:p>
      </dsp:txBody>
      <dsp:txXfrm>
        <a:off x="2855267" y="1908152"/>
        <a:ext cx="2723554" cy="1634132"/>
      </dsp:txXfrm>
    </dsp:sp>
    <dsp:sp modelId="{26DCDDDE-0939-47CA-937D-30FD6614B857}">
      <dsp:nvSpPr>
        <dsp:cNvPr id="0" name=""/>
        <dsp:cNvSpPr/>
      </dsp:nvSpPr>
      <dsp:spPr>
        <a:xfrm>
          <a:off x="585117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Pattern-matching with generics</a:t>
          </a:r>
        </a:p>
      </dsp:txBody>
      <dsp:txXfrm>
        <a:off x="5851177" y="1908152"/>
        <a:ext cx="2723554" cy="1634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dirty="0"/>
            <a:t>Ref </a:t>
          </a:r>
          <a:r>
            <a:rPr lang="en-US" sz="3200" kern="1200" dirty="0" err="1"/>
            <a:t>readonly</a:t>
          </a:r>
          <a:endParaRPr lang="en-US" sz="32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Interior pointer/Span/ref struct</a:t>
          </a:r>
          <a:endParaRPr lang="en-US" sz="32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Non-trailing named arguments</a:t>
          </a:r>
          <a:endParaRPr lang="en-US" sz="32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private protected</a:t>
          </a:r>
          <a:endParaRPr lang="en-US" sz="32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Conditional ref operator</a:t>
          </a:r>
          <a:endParaRPr lang="en-US" sz="32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4/21/2021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https://github.com/dotnet/csharplang/blob/master/Language-Version-History.md#c-6-vs-2015</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226140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https://github.com/dotnet/csharplang/blob/master/Language-Version-History.md#c-70-visual-studio-2017</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75385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https://github.com/dotnet/csharplang/blob/master/Language-Version-History.md#c-71-visual-studio-2017-version-153</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151932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https://github.com/dotnet/csharplang/blob/master/Language-Version-History.md#c-72---visual-studio-2017-version-155</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6280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https://github.com/dotnet/csharplang/blob/master/Language-Version-History.md#c-73---visual-studio-2017-version-157</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17867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was released with .NET Core 3.0</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https://github.com/dotnet/csharplang/blob/master/Language-Version-History.md#c-80---net-core-30-and-visual-studio-2019-version-163</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69540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a:p>
            <a:endParaRPr lang="en-US" dirty="0"/>
          </a:p>
          <a:p>
            <a:endParaRPr lang="en-US" dirty="0"/>
          </a:p>
          <a:p>
            <a:r>
              <a:rPr lang="en-US" dirty="0"/>
              <a:t>https://devblogs.microsoft.com/dotnet/building-c-8-0/#platform-dependencies</a:t>
            </a:r>
          </a:p>
          <a:p>
            <a:r>
              <a:rPr lang="en-US" dirty="0"/>
              <a:t>https://unsplash.com/photos/4Zaq5xY5M_c</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70633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9.0. Note that C#9 (and F#5) target .NET 5.</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https://github.com/dotnet/csharplang/blob/master/Language-Version-History.md#c-90---net-5-and-visual-studio-2019-version-168</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190945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here are the features in C#9.</a:t>
            </a:r>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426149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p>
          <a:p>
            <a:endParaRPr lang="en-US" baseline="0" dirty="0"/>
          </a:p>
          <a:p>
            <a:endParaRPr lang="en-US" baseline="0" dirty="0"/>
          </a:p>
          <a:p>
            <a:r>
              <a:rPr lang="en-US"/>
              <a:t>https://unsplash.com/photos/GY38n9WKjQI</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https://github.com/dotnet/csharplang/blob/master/Language-Version-History.md#c-10-visual-studionet</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75650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 and https://github.com/dotnet/csharplang/blob/master/proposals/recordsv2.md</a:t>
            </a:r>
          </a:p>
          <a:p>
            <a:r>
              <a:rPr lang="en-US" dirty="0"/>
              <a:t>Roles, extension interfaces, and static interface members</a:t>
            </a:r>
            <a:r>
              <a:rPr lang="en-US" baseline="0" dirty="0"/>
              <a:t> - https://github.com/dotnet/csharplang/issues/1711	</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https://github.com/dotnet/roslyn/blob/master/docs/Language%20Feature%20Status.md#c-next</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372486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“Roles, extension interfaces, and static interface members” and “Type Classes” proposals are the ones that catch my eye.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https://github.com/dotnet/csharplang/blob/master/README.md#milestones</a:t>
            </a:r>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3034464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“Type Classes” one I’m hoping is eventually done.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https://github.com/dotnet/csharplang/milestone/19</a:t>
            </a:r>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3806092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https://github.com/dotnet/csharplang/labels/Feature%20Request</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30</a:t>
            </a:fld>
            <a:endParaRPr lang="en-US"/>
          </a:p>
        </p:txBody>
      </p:sp>
    </p:spTree>
    <p:extLst>
      <p:ext uri="{BB962C8B-B14F-4D97-AF65-F5344CB8AC3E}">
        <p14:creationId xmlns:p14="http://schemas.microsoft.com/office/powerpoint/2010/main" val="83968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https://github.com/dotnet/roslyn/blob/master/docs/contributing/Developing%20a%20Language%20Feature.md</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31</a:t>
            </a:fld>
            <a:endParaRPr lang="en-US"/>
          </a:p>
        </p:txBody>
      </p:sp>
    </p:spTree>
    <p:extLst>
      <p:ext uri="{BB962C8B-B14F-4D97-AF65-F5344CB8AC3E}">
        <p14:creationId xmlns:p14="http://schemas.microsoft.com/office/powerpoint/2010/main" val="3642953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p>
          <a:p>
            <a:endParaRPr lang="en-US" baseline="0" dirty="0"/>
          </a:p>
          <a:p>
            <a:endParaRPr lang="en-US" baseline="0" dirty="0"/>
          </a:p>
          <a:p>
            <a:r>
              <a:rPr lang="en-US" dirty="0"/>
              <a:t>https://unsplash.com/photos/7iatBuqFvY0</a:t>
            </a:r>
          </a:p>
        </p:txBody>
      </p:sp>
      <p:sp>
        <p:nvSpPr>
          <p:cNvPr id="4" name="Slide Number Placeholder 3"/>
          <p:cNvSpPr>
            <a:spLocks noGrp="1"/>
          </p:cNvSpPr>
          <p:nvPr>
            <p:ph type="sldNum" sz="quarter" idx="5"/>
          </p:nvPr>
        </p:nvSpPr>
        <p:spPr/>
        <p:txBody>
          <a:bodyPr/>
          <a:lstStyle/>
          <a:p>
            <a:fld id="{DE7031FE-F148-41F2-AA91-6C6E1601A8AB}" type="slidenum">
              <a:rPr lang="en-US" smtClean="0"/>
              <a:t>32</a:t>
            </a:fld>
            <a:endParaRPr lang="en-US"/>
          </a:p>
        </p:txBody>
      </p:sp>
    </p:spTree>
    <p:extLst>
      <p:ext uri="{BB962C8B-B14F-4D97-AF65-F5344CB8AC3E}">
        <p14:creationId xmlns:p14="http://schemas.microsoft.com/office/powerpoint/2010/main" val="432904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 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Language Version Planning - https://github.com/dotnet/csharplang/projects/4</a:t>
            </a:r>
          </a:p>
          <a:p>
            <a:r>
              <a:rPr lang="en-US" sz="1200" kern="1200" dirty="0">
                <a:solidFill>
                  <a:schemeClr val="tx1"/>
                </a:solidFill>
                <a:effectLst/>
                <a:latin typeface="Franklin Gothic Medium" pitchFamily="34" charset="0"/>
                <a:ea typeface="+mn-ea"/>
                <a:cs typeface="Arial" charset="0"/>
              </a:rPr>
              <a:t>Language Design Meetings - https://github.com/dotnet/csharplang/tree/master/meetings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C#.next</a:t>
            </a:r>
            <a:r>
              <a:rPr lang="en-US" sz="1200" kern="1200" dirty="0">
                <a:solidFill>
                  <a:schemeClr val="tx1"/>
                </a:solidFill>
                <a:effectLst/>
                <a:latin typeface="Franklin Gothic Medium" pitchFamily="34" charset="0"/>
                <a:ea typeface="+mn-ea"/>
                <a:cs typeface="Arial" charset="0"/>
              </a:rPr>
              <a:t> (https://github.com/dotnet/roslyn/blob/master/docs/Language%20Feature%20Status.md#c-next)</a:t>
            </a:r>
          </a:p>
          <a:p>
            <a:r>
              <a:rPr lang="en-US" sz="1200" kern="1200" dirty="0">
                <a:solidFill>
                  <a:schemeClr val="tx1"/>
                </a:solidFill>
                <a:effectLst/>
                <a:latin typeface="Franklin Gothic Medium" pitchFamily="34" charset="0"/>
                <a:ea typeface="+mn-ea"/>
                <a:cs typeface="Arial" charset="0"/>
              </a:rPr>
              <a:t>* Caller expression attribute</a:t>
            </a:r>
          </a:p>
          <a:p>
            <a:r>
              <a:rPr lang="en-US" sz="1200" kern="1200" dirty="0">
                <a:solidFill>
                  <a:schemeClr val="tx1"/>
                </a:solidFill>
                <a:effectLst/>
                <a:latin typeface="Franklin Gothic Medium" pitchFamily="34" charset="0"/>
                <a:ea typeface="+mn-ea"/>
                <a:cs typeface="Arial" charset="0"/>
              </a:rPr>
              <a:t>* Generic attributes</a:t>
            </a:r>
          </a:p>
          <a:p>
            <a:r>
              <a:rPr lang="en-US" sz="1200" kern="1200" dirty="0">
                <a:solidFill>
                  <a:schemeClr val="tx1"/>
                </a:solidFill>
                <a:effectLst/>
                <a:latin typeface="Franklin Gothic Medium" pitchFamily="34" charset="0"/>
                <a:ea typeface="+mn-ea"/>
                <a:cs typeface="Arial" charset="0"/>
              </a:rPr>
              <a:t>* Default in deconstruction</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C#9 </a:t>
            </a:r>
          </a:p>
          <a:p>
            <a:r>
              <a:rPr lang="en-US" sz="1200" kern="1200" dirty="0">
                <a:solidFill>
                  <a:schemeClr val="tx1"/>
                </a:solidFill>
                <a:effectLst/>
                <a:latin typeface="Franklin Gothic Medium" pitchFamily="34" charset="0"/>
                <a:ea typeface="+mn-ea"/>
                <a:cs typeface="Arial" charset="0"/>
              </a:rPr>
              <a:t>* [C# 9 - Improving performance using the </a:t>
            </a:r>
            <a:r>
              <a:rPr lang="en-US" sz="1200" kern="1200" dirty="0" err="1">
                <a:solidFill>
                  <a:schemeClr val="tx1"/>
                </a:solidFill>
                <a:effectLst/>
                <a:latin typeface="Franklin Gothic Medium" pitchFamily="34" charset="0"/>
                <a:ea typeface="+mn-ea"/>
                <a:cs typeface="Arial" charset="0"/>
              </a:rPr>
              <a:t>SkipLocalsInit</a:t>
            </a:r>
            <a:r>
              <a:rPr lang="en-US" sz="1200" kern="1200" dirty="0">
                <a:solidFill>
                  <a:schemeClr val="tx1"/>
                </a:solidFill>
                <a:effectLst/>
                <a:latin typeface="Franklin Gothic Medium" pitchFamily="34" charset="0"/>
                <a:ea typeface="+mn-ea"/>
                <a:cs typeface="Arial" charset="0"/>
              </a:rPr>
              <a:t> attribute](https://www.meziantou.net/csharp-9-improve-performance-using-skiplocalsinit.htm)</a:t>
            </a: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JsonSrcGen</a:t>
            </a:r>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CoreRT</a:t>
            </a:r>
            <a:r>
              <a:rPr lang="en-US" sz="1200" kern="1200" dirty="0">
                <a:solidFill>
                  <a:schemeClr val="tx1"/>
                </a:solidFill>
                <a:effectLst/>
                <a:latin typeface="Franklin Gothic Medium" pitchFamily="34" charset="0"/>
                <a:ea typeface="+mn-ea"/>
                <a:cs typeface="Arial" charset="0"/>
              </a:rPr>
              <a:t> = Pure Magic - https://trampster.blogspot.com/2020/09/jsonsrcgen-corert-pure-magic-in-my.html</a:t>
            </a:r>
          </a:p>
          <a:p>
            <a:r>
              <a:rPr lang="en-US" sz="1200" kern="1200" dirty="0">
                <a:solidFill>
                  <a:schemeClr val="tx1"/>
                </a:solidFill>
                <a:effectLst/>
                <a:latin typeface="Franklin Gothic Medium" pitchFamily="34" charset="0"/>
                <a:ea typeface="+mn-ea"/>
                <a:cs typeface="Arial" charset="0"/>
              </a:rPr>
              <a:t>* https://github.com/dotnet/roslyn/blob/master/docs/Language%20Feature%20Status.md#c-9</a:t>
            </a:r>
          </a:p>
          <a:p>
            <a:r>
              <a:rPr lang="en-US" sz="1200" kern="1200" dirty="0">
                <a:solidFill>
                  <a:schemeClr val="tx1"/>
                </a:solidFill>
                <a:effectLst/>
                <a:latin typeface="Franklin Gothic Medium" pitchFamily="34" charset="0"/>
                <a:ea typeface="+mn-ea"/>
                <a:cs typeface="Arial" charset="0"/>
              </a:rPr>
              <a:t>* https://docs.microsoft.com/en-us/dotnet/csharp/language-reference/proposals/csharp-9.0/records</a:t>
            </a:r>
          </a:p>
          <a:p>
            <a:r>
              <a:rPr lang="en-US" sz="1200" kern="1200" dirty="0">
                <a:solidFill>
                  <a:schemeClr val="tx1"/>
                </a:solidFill>
                <a:effectLst/>
                <a:latin typeface="Franklin Gothic Medium" pitchFamily="34" charset="0"/>
                <a:ea typeface="+mn-ea"/>
                <a:cs typeface="Arial" charset="0"/>
              </a:rPr>
              <a:t>* Reduce mental energy with C# 9 - https://daveabrock.com/2020/06/18/reduce-mental-energy-with-c-sharp</a:t>
            </a:r>
          </a:p>
          <a:p>
            <a:r>
              <a:rPr lang="en-US" sz="1200" kern="1200" dirty="0">
                <a:solidFill>
                  <a:schemeClr val="tx1"/>
                </a:solidFill>
                <a:effectLst/>
                <a:latin typeface="Franklin Gothic Medium" pitchFamily="34" charset="0"/>
                <a:ea typeface="+mn-ea"/>
                <a:cs typeface="Arial" charset="0"/>
              </a:rPr>
              <a:t>* Source Generator</a:t>
            </a:r>
          </a:p>
          <a:p>
            <a:r>
              <a:rPr lang="en-US" sz="1200" kern="1200" dirty="0">
                <a:solidFill>
                  <a:schemeClr val="tx1"/>
                </a:solidFill>
                <a:effectLst/>
                <a:latin typeface="Franklin Gothic Medium" pitchFamily="34" charset="0"/>
                <a:ea typeface="+mn-ea"/>
                <a:cs typeface="Arial" charset="0"/>
              </a:rPr>
              <a:t>	* Introducing C# Source Generators - https://devblogs.microsoft.com/dotnet/introducing-c-source-generators/</a:t>
            </a:r>
          </a:p>
          <a:p>
            <a:r>
              <a:rPr lang="en-US" sz="1200" kern="1200" dirty="0">
                <a:solidFill>
                  <a:schemeClr val="tx1"/>
                </a:solidFill>
                <a:effectLst/>
                <a:latin typeface="Franklin Gothic Medium" pitchFamily="34" charset="0"/>
                <a:ea typeface="+mn-ea"/>
                <a:cs typeface="Arial" charset="0"/>
              </a:rPr>
              <a:t>	* Source Generators Cookbook - https://github.com/dotnet/roslyn/blob/master/docs/features/source-generators.cookbook.md</a:t>
            </a:r>
          </a:p>
          <a:p>
            <a:r>
              <a:rPr lang="en-US" sz="1200" kern="1200" dirty="0">
                <a:solidFill>
                  <a:schemeClr val="tx1"/>
                </a:solidFill>
                <a:effectLst/>
                <a:latin typeface="Franklin Gothic Medium" pitchFamily="34" charset="0"/>
                <a:ea typeface="+mn-ea"/>
                <a:cs typeface="Arial" charset="0"/>
              </a:rPr>
              <a:t>	* Demos - https://github.com/dotnet/roslyn-sdk/tree/master/samples/CSharp/SourceGenerators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INotifyPropertyChanged</a:t>
            </a:r>
            <a:r>
              <a:rPr lang="en-US" sz="1200" kern="1200" dirty="0">
                <a:solidFill>
                  <a:schemeClr val="tx1"/>
                </a:solidFill>
                <a:effectLst/>
                <a:latin typeface="Franklin Gothic Medium" pitchFamily="34" charset="0"/>
                <a:ea typeface="+mn-ea"/>
                <a:cs typeface="Arial" charset="0"/>
              </a:rPr>
              <a:t> with C# 9.0 Source Generators - https://jaylee.org/archive/2020/04/29/notify-property-changed-with-rosyln-generators.html</a:t>
            </a:r>
          </a:p>
          <a:p>
            <a:r>
              <a:rPr lang="en-US" sz="1200" kern="1200" dirty="0">
                <a:solidFill>
                  <a:schemeClr val="tx1"/>
                </a:solidFill>
                <a:effectLst/>
                <a:latin typeface="Franklin Gothic Medium" pitchFamily="34" charset="0"/>
                <a:ea typeface="+mn-ea"/>
                <a:cs typeface="Arial" charset="0"/>
              </a:rPr>
              <a:t>	* C# Source Generators: Less Boilerplate Code, More Productivity - https://dontcodetired.com/blog/post/C-Source-Generators-Less-Boilerplate-Code-More-Productivity</a:t>
            </a:r>
          </a:p>
          <a:p>
            <a:r>
              <a:rPr lang="en-US" sz="1200" kern="1200" dirty="0">
                <a:solidFill>
                  <a:schemeClr val="tx1"/>
                </a:solidFill>
                <a:effectLst/>
                <a:latin typeface="Franklin Gothic Medium" pitchFamily="34" charset="0"/>
                <a:ea typeface="+mn-ea"/>
                <a:cs typeface="Arial" charset="0"/>
              </a:rPr>
              <a:t>	* Using C# Source Generators with Microsoft Feature Management Feature Flags - https://dontcodetired.com/blog/post/Using-C-Source-Generators-with-Microsoft-Feature-Management-Feature-Flags</a:t>
            </a:r>
          </a:p>
          <a:p>
            <a:r>
              <a:rPr lang="en-US" sz="1200" kern="1200" dirty="0">
                <a:solidFill>
                  <a:schemeClr val="tx1"/>
                </a:solidFill>
                <a:effectLst/>
                <a:latin typeface="Franklin Gothic Medium" pitchFamily="34" charset="0"/>
                <a:ea typeface="+mn-ea"/>
                <a:cs typeface="Arial" charset="0"/>
              </a:rPr>
              <a:t>	* </a:t>
            </a:r>
            <a:r>
              <a:rPr lang="en-US" sz="1200" kern="1200" dirty="0" err="1">
                <a:solidFill>
                  <a:schemeClr val="tx1"/>
                </a:solidFill>
                <a:effectLst/>
                <a:latin typeface="Franklin Gothic Medium" pitchFamily="34" charset="0"/>
                <a:ea typeface="+mn-ea"/>
                <a:cs typeface="Arial" charset="0"/>
              </a:rPr>
              <a:t>StackOnlyJsonParser</a:t>
            </a:r>
            <a:r>
              <a:rPr lang="en-US" sz="1200" kern="1200" dirty="0">
                <a:solidFill>
                  <a:schemeClr val="tx1"/>
                </a:solidFill>
                <a:effectLst/>
                <a:latin typeface="Franklin Gothic Medium" pitchFamily="34" charset="0"/>
                <a:ea typeface="+mn-ea"/>
                <a:cs typeface="Arial" charset="0"/>
              </a:rPr>
              <a:t> - https://github.com/TomaszRewak/C-sharp-stack-only-json-parser</a:t>
            </a:r>
          </a:p>
          <a:p>
            <a:r>
              <a:rPr lang="en-US" sz="1200" kern="1200" dirty="0">
                <a:solidFill>
                  <a:schemeClr val="tx1"/>
                </a:solidFill>
                <a:effectLst/>
                <a:latin typeface="Franklin Gothic Medium" pitchFamily="34" charset="0"/>
                <a:ea typeface="+mn-ea"/>
                <a:cs typeface="Arial" charset="0"/>
              </a:rPr>
              <a:t>	* First Look: C# Source Generators - https://daveabrock.com/2020/05/08/first-look-c-sharp-generators</a:t>
            </a:r>
          </a:p>
          <a:p>
            <a:r>
              <a:rPr lang="en-US" sz="1200" kern="1200" dirty="0">
                <a:solidFill>
                  <a:schemeClr val="tx1"/>
                </a:solidFill>
                <a:effectLst/>
                <a:latin typeface="Franklin Gothic Medium" pitchFamily="34" charset="0"/>
                <a:ea typeface="+mn-ea"/>
                <a:cs typeface="Arial" charset="0"/>
              </a:rPr>
              <a:t>	* Source Generators in C#](https://channel9.msdn.com/Shows/Visual-Studio-Toolbox/Source-Generators-in-CSharp</a:t>
            </a:r>
          </a:p>
          <a:p>
            <a:r>
              <a:rPr lang="en-US" sz="1200" kern="1200" dirty="0">
                <a:solidFill>
                  <a:schemeClr val="tx1"/>
                </a:solidFill>
                <a:effectLst/>
                <a:latin typeface="Franklin Gothic Medium" pitchFamily="34" charset="0"/>
                <a:ea typeface="+mn-ea"/>
                <a:cs typeface="Arial" charset="0"/>
              </a:rPr>
              <a:t>* Target-typed new</a:t>
            </a:r>
          </a:p>
          <a:p>
            <a:r>
              <a:rPr lang="en-US" sz="1200" kern="1200" dirty="0">
                <a:solidFill>
                  <a:schemeClr val="tx1"/>
                </a:solidFill>
                <a:effectLst/>
                <a:latin typeface="Franklin Gothic Medium" pitchFamily="34" charset="0"/>
                <a:ea typeface="+mn-ea"/>
                <a:cs typeface="Arial" charset="0"/>
              </a:rPr>
              <a:t>* Relax ordering of ref and partial modifiers</a:t>
            </a:r>
          </a:p>
          <a:p>
            <a:r>
              <a:rPr lang="en-US" sz="1200" kern="1200" dirty="0">
                <a:solidFill>
                  <a:schemeClr val="tx1"/>
                </a:solidFill>
                <a:effectLst/>
                <a:latin typeface="Franklin Gothic Medium" pitchFamily="34" charset="0"/>
                <a:ea typeface="+mn-ea"/>
                <a:cs typeface="Arial" charset="0"/>
              </a:rPr>
              <a:t>* Parameter null-checking</a:t>
            </a:r>
          </a:p>
          <a:p>
            <a:r>
              <a:rPr lang="en-US" sz="1200" kern="1200" dirty="0">
                <a:solidFill>
                  <a:schemeClr val="tx1"/>
                </a:solidFill>
                <a:effectLst/>
                <a:latin typeface="Franklin Gothic Medium" pitchFamily="34" charset="0"/>
                <a:ea typeface="+mn-ea"/>
                <a:cs typeface="Arial" charset="0"/>
              </a:rPr>
              <a:t>* Skip locals </a:t>
            </a:r>
            <a:r>
              <a:rPr lang="en-US" sz="1200" kern="1200" dirty="0" err="1">
                <a:solidFill>
                  <a:schemeClr val="tx1"/>
                </a:solidFill>
                <a:effectLst/>
                <a:latin typeface="Franklin Gothic Medium" pitchFamily="34" charset="0"/>
                <a:ea typeface="+mn-ea"/>
                <a:cs typeface="Arial" charset="0"/>
              </a:rPr>
              <a:t>init</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Lambda discard parameters</a:t>
            </a:r>
          </a:p>
          <a:p>
            <a:r>
              <a:rPr lang="en-US" sz="1200" kern="1200" dirty="0">
                <a:solidFill>
                  <a:schemeClr val="tx1"/>
                </a:solidFill>
                <a:effectLst/>
                <a:latin typeface="Franklin Gothic Medium" pitchFamily="34" charset="0"/>
                <a:ea typeface="+mn-ea"/>
                <a:cs typeface="Arial" charset="0"/>
              </a:rPr>
              <a:t>* Native </a:t>
            </a:r>
            <a:r>
              <a:rPr lang="en-US" sz="1200" kern="1200" dirty="0" err="1">
                <a:solidFill>
                  <a:schemeClr val="tx1"/>
                </a:solidFill>
                <a:effectLst/>
                <a:latin typeface="Franklin Gothic Medium" pitchFamily="34" charset="0"/>
                <a:ea typeface="+mn-ea"/>
                <a:cs typeface="Arial" charset="0"/>
              </a:rPr>
              <a:t>ints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Attributes on local functions</a:t>
            </a:r>
          </a:p>
          <a:p>
            <a:r>
              <a:rPr lang="en-US" sz="1200" kern="1200" dirty="0">
                <a:solidFill>
                  <a:schemeClr val="tx1"/>
                </a:solidFill>
                <a:effectLst/>
                <a:latin typeface="Franklin Gothic Medium" pitchFamily="34" charset="0"/>
                <a:ea typeface="+mn-ea"/>
                <a:cs typeface="Arial" charset="0"/>
              </a:rPr>
              <a:t>* Function pointers</a:t>
            </a:r>
          </a:p>
          <a:p>
            <a:r>
              <a:rPr lang="en-US" sz="1200" kern="1200" dirty="0">
                <a:solidFill>
                  <a:schemeClr val="tx1"/>
                </a:solidFill>
                <a:effectLst/>
                <a:latin typeface="Franklin Gothic Medium" pitchFamily="34" charset="0"/>
                <a:ea typeface="+mn-ea"/>
                <a:cs typeface="Arial" charset="0"/>
              </a:rPr>
              <a:t>* Pattern matching improvements</a:t>
            </a:r>
          </a:p>
          <a:p>
            <a:r>
              <a:rPr lang="en-US" sz="1200" kern="1200" dirty="0">
                <a:solidFill>
                  <a:schemeClr val="tx1"/>
                </a:solidFill>
                <a:effectLst/>
                <a:latin typeface="Franklin Gothic Medium" pitchFamily="34" charset="0"/>
                <a:ea typeface="+mn-ea"/>
                <a:cs typeface="Arial" charset="0"/>
              </a:rPr>
              <a:t>* Static lambdas</a:t>
            </a:r>
          </a:p>
          <a:p>
            <a:r>
              <a:rPr lang="en-US" sz="1200" kern="1200" dirty="0">
                <a:solidFill>
                  <a:schemeClr val="tx1"/>
                </a:solidFill>
                <a:effectLst/>
                <a:latin typeface="Franklin Gothic Medium" pitchFamily="34" charset="0"/>
                <a:ea typeface="+mn-ea"/>
                <a:cs typeface="Arial" charset="0"/>
              </a:rPr>
              <a:t>* Records</a:t>
            </a:r>
          </a:p>
          <a:p>
            <a:r>
              <a:rPr lang="en-US" sz="1200" kern="1200" dirty="0">
                <a:solidFill>
                  <a:schemeClr val="tx1"/>
                </a:solidFill>
                <a:effectLst/>
                <a:latin typeface="Franklin Gothic Medium" pitchFamily="34" charset="0"/>
                <a:ea typeface="+mn-ea"/>
                <a:cs typeface="Arial" charset="0"/>
              </a:rPr>
              <a:t>* Target-typed conditional</a:t>
            </a:r>
          </a:p>
          <a:p>
            <a:r>
              <a:rPr lang="en-US" sz="1200" kern="1200" dirty="0">
                <a:solidFill>
                  <a:schemeClr val="tx1"/>
                </a:solidFill>
                <a:effectLst/>
                <a:latin typeface="Franklin Gothic Medium" pitchFamily="34" charset="0"/>
                <a:ea typeface="+mn-ea"/>
                <a:cs typeface="Arial" charset="0"/>
              </a:rPr>
              <a:t>* Covariant Returns</a:t>
            </a:r>
          </a:p>
          <a:p>
            <a:r>
              <a:rPr lang="en-US" sz="1200" kern="1200" dirty="0">
                <a:solidFill>
                  <a:schemeClr val="tx1"/>
                </a:solidFill>
                <a:effectLst/>
                <a:latin typeface="Franklin Gothic Medium" pitchFamily="34" charset="0"/>
                <a:ea typeface="+mn-ea"/>
                <a:cs typeface="Arial" charset="0"/>
              </a:rPr>
              <a:t>* Extension </a:t>
            </a:r>
            <a:r>
              <a:rPr lang="en-US" sz="1200" kern="1200" dirty="0" err="1">
                <a:solidFill>
                  <a:schemeClr val="tx1"/>
                </a:solidFill>
                <a:effectLst/>
                <a:latin typeface="Franklin Gothic Medium" pitchFamily="34" charset="0"/>
                <a:ea typeface="+mn-ea"/>
                <a:cs typeface="Arial" charset="0"/>
              </a:rPr>
              <a:t>GetEnumerator</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Module initializers</a:t>
            </a:r>
          </a:p>
          <a:p>
            <a:r>
              <a:rPr lang="en-US" sz="1200" kern="1200" dirty="0">
                <a:solidFill>
                  <a:schemeClr val="tx1"/>
                </a:solidFill>
                <a:effectLst/>
                <a:latin typeface="Franklin Gothic Medium" pitchFamily="34" charset="0"/>
                <a:ea typeface="+mn-ea"/>
                <a:cs typeface="Arial" charset="0"/>
              </a:rPr>
              <a:t>* Extending Partial</a:t>
            </a:r>
          </a:p>
          <a:p>
            <a:r>
              <a:rPr lang="en-US" sz="1200" kern="1200" dirty="0">
                <a:solidFill>
                  <a:schemeClr val="tx1"/>
                </a:solidFill>
                <a:effectLst/>
                <a:latin typeface="Franklin Gothic Medium" pitchFamily="34" charset="0"/>
                <a:ea typeface="+mn-ea"/>
                <a:cs typeface="Arial" charset="0"/>
              </a:rPr>
              <a:t>* Top-level statements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C#8</a:t>
            </a:r>
          </a:p>
          <a:p>
            <a:r>
              <a:rPr lang="en-US" sz="1200" kern="1200" dirty="0">
                <a:solidFill>
                  <a:schemeClr val="tx1"/>
                </a:solidFill>
                <a:effectLst/>
                <a:latin typeface="Franklin Gothic Medium" pitchFamily="34" charset="0"/>
                <a:ea typeface="+mn-ea"/>
                <a:cs typeface="Arial" charset="0"/>
              </a:rPr>
              <a:t>* Nullable reference types</a:t>
            </a:r>
          </a:p>
          <a:p>
            <a:r>
              <a:rPr lang="en-US" sz="1200" kern="1200" dirty="0">
                <a:solidFill>
                  <a:schemeClr val="tx1"/>
                </a:solidFill>
                <a:effectLst/>
                <a:latin typeface="Franklin Gothic Medium" pitchFamily="34" charset="0"/>
                <a:ea typeface="+mn-ea"/>
                <a:cs typeface="Arial" charset="0"/>
              </a:rPr>
              <a:t>	* https://github.com/dotnet/roslyn/blob/master/docs/features/nullable-reference-types.md https://github.com/dotnet/roslyn/blob/master/docs/features/nullable-metadata.md</a:t>
            </a:r>
          </a:p>
          <a:p>
            <a:r>
              <a:rPr lang="en-US" sz="1200" kern="1200" dirty="0">
                <a:solidFill>
                  <a:schemeClr val="tx1"/>
                </a:solidFill>
                <a:effectLst/>
                <a:latin typeface="Franklin Gothic Medium" pitchFamily="34" charset="0"/>
                <a:ea typeface="+mn-ea"/>
                <a:cs typeface="Arial" charset="0"/>
              </a:rPr>
              <a:t>	* https://docs.microsoft.com/en-us/dotnet/csharp/language-reference/proposals/csharp-8.0/nullable-reference-types-specification</a:t>
            </a:r>
          </a:p>
          <a:p>
            <a:r>
              <a:rPr lang="en-US" sz="1200" kern="1200" dirty="0">
                <a:solidFill>
                  <a:schemeClr val="tx1"/>
                </a:solidFill>
                <a:effectLst/>
                <a:latin typeface="Franklin Gothic Medium" pitchFamily="34" charset="0"/>
                <a:ea typeface="+mn-ea"/>
                <a:cs typeface="Arial" charset="0"/>
              </a:rPr>
              <a:t>	* .NET Docs - https://docs.microsoft.com/en-us/dotnet/csharp/nullable-references</a:t>
            </a:r>
          </a:p>
          <a:p>
            <a:r>
              <a:rPr lang="en-US" sz="1200" kern="1200" dirty="0">
                <a:solidFill>
                  <a:schemeClr val="tx1"/>
                </a:solidFill>
                <a:effectLst/>
                <a:latin typeface="Franklin Gothic Medium" pitchFamily="34" charset="0"/>
                <a:ea typeface="+mn-ea"/>
                <a:cs typeface="Arial" charset="0"/>
              </a:rPr>
              <a:t>	* Embracing nullable reference types - https://devblogs.microsoft.com/dotnet/embracing-nullable-reference-types/</a:t>
            </a:r>
          </a:p>
          <a:p>
            <a:r>
              <a:rPr lang="en-US" sz="1200" kern="1200" dirty="0">
                <a:solidFill>
                  <a:schemeClr val="tx1"/>
                </a:solidFill>
                <a:effectLst/>
                <a:latin typeface="Franklin Gothic Medium" pitchFamily="34" charset="0"/>
                <a:ea typeface="+mn-ea"/>
                <a:cs typeface="Arial" charset="0"/>
              </a:rPr>
              <a:t>	* Reserved attributes contribute to the compiler's null state static analysis - https://docs.microsoft.com/en-us/dotnet/csharp/language-reference/attributes/nullable-analysis</a:t>
            </a:r>
          </a:p>
          <a:p>
            <a:r>
              <a:rPr lang="en-US" sz="1200" kern="1200" dirty="0">
                <a:solidFill>
                  <a:schemeClr val="tx1"/>
                </a:solidFill>
                <a:effectLst/>
                <a:latin typeface="Franklin Gothic Medium" pitchFamily="34" charset="0"/>
                <a:ea typeface="+mn-ea"/>
                <a:cs typeface="Arial" charset="0"/>
              </a:rPr>
              <a:t>	* Ian Griffiths series - https://endjin.com/blog/2020/04/dotnet-csharp-8-nullable-references-non-nullable-is-the-new-default</a:t>
            </a:r>
          </a:p>
          <a:p>
            <a:r>
              <a:rPr lang="en-US" sz="1200" kern="1200" dirty="0">
                <a:solidFill>
                  <a:schemeClr val="tx1"/>
                </a:solidFill>
                <a:effectLst/>
                <a:latin typeface="Franklin Gothic Medium" pitchFamily="34" charset="0"/>
                <a:ea typeface="+mn-ea"/>
                <a:cs typeface="Arial" charset="0"/>
              </a:rPr>
              <a:t>* C# 8 Interfaces</a:t>
            </a:r>
          </a:p>
          <a:p>
            <a:r>
              <a:rPr lang="en-US" sz="1200" kern="1200" dirty="0">
                <a:solidFill>
                  <a:schemeClr val="tx1"/>
                </a:solidFill>
                <a:effectLst/>
                <a:latin typeface="Franklin Gothic Medium" pitchFamily="34" charset="0"/>
                <a:ea typeface="+mn-ea"/>
                <a:cs typeface="Arial" charset="0"/>
              </a:rPr>
              <a:t>	* Static Members - https://jeremybytes.blogspot.com/2019/12/c-8-interfaces-static-members.html</a:t>
            </a:r>
          </a:p>
          <a:p>
            <a:r>
              <a:rPr lang="en-US" sz="1200" kern="1200" dirty="0">
                <a:solidFill>
                  <a:schemeClr val="tx1"/>
                </a:solidFill>
                <a:effectLst/>
                <a:latin typeface="Franklin Gothic Medium" pitchFamily="34" charset="0"/>
                <a:ea typeface="+mn-ea"/>
                <a:cs typeface="Arial" charset="0"/>
              </a:rPr>
              <a:t>	* Public, Private, and Protected Members - https://jeremybytes.blogspot.com/2019/11/c-8-interfaces-public-private-and.html</a:t>
            </a:r>
          </a:p>
          <a:p>
            <a:r>
              <a:rPr lang="en-US" sz="1200" kern="1200" dirty="0">
                <a:solidFill>
                  <a:schemeClr val="tx1"/>
                </a:solidFill>
                <a:effectLst/>
                <a:latin typeface="Franklin Gothic Medium" pitchFamily="34" charset="0"/>
                <a:ea typeface="+mn-ea"/>
                <a:cs typeface="Arial" charset="0"/>
              </a:rPr>
              <a:t>	* Dangerous Assumptions in Default Implementation - https://jeremybytes.blogspot.com/2019/09/c-8-interfaces-dangerous-assumptions-in.html</a:t>
            </a:r>
          </a:p>
          <a:p>
            <a:r>
              <a:rPr lang="en-US" sz="1200" kern="1200" dirty="0">
                <a:solidFill>
                  <a:schemeClr val="tx1"/>
                </a:solidFill>
                <a:effectLst/>
                <a:latin typeface="Franklin Gothic Medium" pitchFamily="34" charset="0"/>
                <a:ea typeface="+mn-ea"/>
                <a:cs typeface="Arial" charset="0"/>
              </a:rPr>
              <a:t>	* A Closer Look at C# 8 Interfaces - https://jeremybytes.blogspot.com/2019/09/a-closer-look-at-c-8-interfaces.html</a:t>
            </a:r>
          </a:p>
          <a:p>
            <a:r>
              <a:rPr lang="en-US" sz="1200" kern="1200" dirty="0">
                <a:solidFill>
                  <a:schemeClr val="tx1"/>
                </a:solidFill>
                <a:effectLst/>
                <a:latin typeface="Franklin Gothic Medium" pitchFamily="34" charset="0"/>
                <a:ea typeface="+mn-ea"/>
                <a:cs typeface="Arial" charset="0"/>
              </a:rPr>
              <a:t>	* Interfaces in C# 8 are a Bit of a Mess - https://jeremybytes.blogspot.com/2019/09/interfaces-in-c-8-are-bit-of-mess.html</a:t>
            </a:r>
          </a:p>
          <a:p>
            <a:r>
              <a:rPr lang="en-US" sz="1200" kern="1200" dirty="0">
                <a:solidFill>
                  <a:schemeClr val="tx1"/>
                </a:solidFill>
                <a:effectLst/>
                <a:latin typeface="Franklin Gothic Medium" pitchFamily="34" charset="0"/>
                <a:ea typeface="+mn-ea"/>
                <a:cs typeface="Arial" charset="0"/>
              </a:rPr>
              <a:t>Essential C# 8.0 - https://www.codemag.com/article/1911112</a:t>
            </a:r>
          </a:p>
          <a:p>
            <a:r>
              <a:rPr lang="en-US" sz="1200" kern="1200" dirty="0">
                <a:solidFill>
                  <a:schemeClr val="tx1"/>
                </a:solidFill>
                <a:effectLst/>
                <a:latin typeface="Franklin Gothic Medium" pitchFamily="34" charset="0"/>
                <a:ea typeface="+mn-ea"/>
                <a:cs typeface="Arial" charset="0"/>
              </a:rPr>
              <a:t>C#, Span and async - https://blogs.endjin.com/2019/10/c-span-and-async/</a:t>
            </a:r>
          </a:p>
          <a:p>
            <a:r>
              <a:rPr lang="en-US" sz="1200" kern="1200" dirty="0">
                <a:solidFill>
                  <a:schemeClr val="tx1"/>
                </a:solidFill>
                <a:effectLst/>
                <a:latin typeface="Franklin Gothic Medium" pitchFamily="34" charset="0"/>
                <a:ea typeface="+mn-ea"/>
                <a:cs typeface="Arial" charset="0"/>
              </a:rPr>
              <a:t>C# 8.0 and .NET Standard 2.0 - Doing Unsupported Things - https://stu.dev/csharp8-doing-unsupported-things/</a:t>
            </a:r>
          </a:p>
          <a:p>
            <a:r>
              <a:rPr lang="en-US" sz="1200" kern="1200" dirty="0">
                <a:solidFill>
                  <a:schemeClr val="tx1"/>
                </a:solidFill>
                <a:effectLst/>
                <a:latin typeface="Franklin Gothic Medium" pitchFamily="34" charset="0"/>
                <a:ea typeface="+mn-ea"/>
                <a:cs typeface="Arial" charset="0"/>
              </a:rPr>
              <a:t>"deferring" in C#8 - https://twitter.com/reubenbond/status/1184135702851678208</a:t>
            </a:r>
          </a:p>
          <a:p>
            <a:r>
              <a:rPr lang="en-US" sz="1200" kern="1200" dirty="0">
                <a:solidFill>
                  <a:schemeClr val="tx1"/>
                </a:solidFill>
                <a:effectLst/>
                <a:latin typeface="Franklin Gothic Medium" pitchFamily="34" charset="0"/>
                <a:ea typeface="+mn-ea"/>
                <a:cs typeface="Arial" charset="0"/>
              </a:rPr>
              <a:t>What's New in C#8 - https://docs.microsoft.com/en-us/dotnet/csharp/whats-new/csharp-8</a:t>
            </a:r>
          </a:p>
          <a:p>
            <a:r>
              <a:rPr lang="en-US" sz="1200" kern="1200" dirty="0">
                <a:solidFill>
                  <a:schemeClr val="tx1"/>
                </a:solidFill>
                <a:effectLst/>
                <a:latin typeface="Franklin Gothic Medium" pitchFamily="34" charset="0"/>
                <a:ea typeface="+mn-ea"/>
                <a:cs typeface="Arial" charset="0"/>
              </a:rPr>
              <a:t>This is how you get rid of null reference exceptions forever - https://channel9.msdn.com/Shows/On-NET/This-is-how-you-get-rid-of-null-reference-exceptions-forever</a:t>
            </a:r>
          </a:p>
          <a:p>
            <a:r>
              <a:rPr lang="en-US" sz="1200" kern="1200" dirty="0">
                <a:solidFill>
                  <a:schemeClr val="tx1"/>
                </a:solidFill>
                <a:effectLst/>
                <a:latin typeface="Franklin Gothic Medium" pitchFamily="34" charset="0"/>
                <a:ea typeface="+mn-ea"/>
                <a:cs typeface="Arial" charset="0"/>
              </a:rPr>
              <a:t>Alignment with C# 8 Switch Expressions - https://csharp.christiannagel.com/2019/09/17/switchexpressionalign/</a:t>
            </a:r>
          </a:p>
          <a:p>
            <a:r>
              <a:rPr lang="en-US" sz="1200" kern="1200" dirty="0">
                <a:solidFill>
                  <a:schemeClr val="tx1"/>
                </a:solidFill>
                <a:effectLst/>
                <a:latin typeface="Franklin Gothic Medium" pitchFamily="34" charset="0"/>
                <a:ea typeface="+mn-ea"/>
                <a:cs typeface="Arial" charset="0"/>
              </a:rPr>
              <a:t>Async Streams – A Look at New Language Features in C# 8 - https://blog.jetbrains.com/dotnet/2019/09/16/async-streams-look-new-language-features-c-8/</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r>
              <a:rPr lang="en-US" sz="1200" kern="1200" dirty="0">
                <a:solidFill>
                  <a:schemeClr val="tx1"/>
                </a:solidFill>
                <a:effectLst/>
                <a:latin typeface="Franklin Gothic Medium" pitchFamily="34" charset="0"/>
                <a:ea typeface="+mn-ea"/>
                <a:cs typeface="Arial" charset="0"/>
              </a:rPr>
              <a:t>DIM</a:t>
            </a:r>
          </a:p>
          <a:p>
            <a:r>
              <a:rPr lang="en-US" sz="1200" kern="1200" dirty="0">
                <a:solidFill>
                  <a:schemeClr val="tx1"/>
                </a:solidFill>
                <a:effectLst/>
                <a:latin typeface="Franklin Gothic Medium" pitchFamily="34" charset="0"/>
                <a:ea typeface="+mn-ea"/>
                <a:cs typeface="Arial" charset="0"/>
              </a:rPr>
              <a:t>	Default Interface Members and Inheritance - https://daveaglick.com/posts/default-interface-members-and-inheritance</a:t>
            </a:r>
          </a:p>
          <a:p>
            <a:r>
              <a:rPr lang="en-US" sz="1200" kern="1200" dirty="0">
                <a:solidFill>
                  <a:schemeClr val="tx1"/>
                </a:solidFill>
                <a:effectLst/>
                <a:latin typeface="Franklin Gothic Medium" pitchFamily="34" charset="0"/>
                <a:ea typeface="+mn-ea"/>
                <a:cs typeface="Arial" charset="0"/>
              </a:rPr>
              <a:t>	Default Interface Members, What Are They Good For? - https://daveaglick.com/posts/default-interface-members-what-are-they-good-for</a:t>
            </a:r>
          </a:p>
          <a:p>
            <a:r>
              <a:rPr lang="en-US" sz="1200" kern="1200" dirty="0">
                <a:solidFill>
                  <a:schemeClr val="tx1"/>
                </a:solidFill>
                <a:effectLst/>
                <a:latin typeface="Franklin Gothic Medium" pitchFamily="34" charset="0"/>
                <a:ea typeface="+mn-ea"/>
                <a:cs typeface="Arial" charset="0"/>
              </a:rPr>
              <a:t>Update libraries to use nullable reference types and communicate nullable rules to callers - https://docs.microsoft.com/en-us/dotnet/csharp/nullable-attributes</a:t>
            </a:r>
          </a:p>
          <a:p>
            <a:r>
              <a:rPr lang="en-US" sz="1200" kern="1200" dirty="0">
                <a:solidFill>
                  <a:schemeClr val="tx1"/>
                </a:solidFill>
                <a:effectLst/>
                <a:latin typeface="Franklin Gothic Medium" pitchFamily="34" charset="0"/>
                <a:ea typeface="+mn-ea"/>
                <a:cs typeface="Arial" charset="0"/>
              </a:rPr>
              <a:t>Try out Nullable Reference Types - https://devblogs.microsoft.com/dotnet/try-out-nullable-reference-types/</a:t>
            </a:r>
          </a:p>
          <a:p>
            <a:r>
              <a:rPr lang="en-US" sz="1200" kern="1200" dirty="0">
                <a:solidFill>
                  <a:schemeClr val="tx1"/>
                </a:solidFill>
                <a:effectLst/>
                <a:latin typeface="Franklin Gothic Medium" pitchFamily="34" charset="0"/>
                <a:ea typeface="+mn-ea"/>
                <a:cs typeface="Arial" charset="0"/>
              </a:rPr>
              <a:t>C# 8 Pattern Matching Enhancements - https://www.infoq.com/news/2019/06/CSharp-8-Pattern-Matching/</a:t>
            </a:r>
          </a:p>
          <a:p>
            <a:r>
              <a:rPr lang="en-US" sz="1200" kern="1200" dirty="0">
                <a:solidFill>
                  <a:schemeClr val="tx1"/>
                </a:solidFill>
                <a:effectLst/>
                <a:latin typeface="Franklin Gothic Medium" pitchFamily="34" charset="0"/>
                <a:ea typeface="+mn-ea"/>
                <a:cs typeface="Arial" charset="0"/>
              </a:rPr>
              <a:t>Tutorial: Using pattern matching features to extend data types - https://docs.microsoft.com/en-us/dotnet/csharp/tutorials/pattern-matching</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p:txBody>
      </p:sp>
      <p:sp>
        <p:nvSpPr>
          <p:cNvPr id="4" name="Slide Number Placeholder 3"/>
          <p:cNvSpPr>
            <a:spLocks noGrp="1"/>
          </p:cNvSpPr>
          <p:nvPr>
            <p:ph type="sldNum" sz="quarter" idx="5"/>
          </p:nvPr>
        </p:nvSpPr>
        <p:spPr/>
        <p:txBody>
          <a:bodyPr/>
          <a:lstStyle/>
          <a:p>
            <a:fld id="{DE7031FE-F148-41F2-AA91-6C6E1601A8AB}" type="slidenum">
              <a:rPr lang="en-US" smtClean="0"/>
              <a:t>33</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https://github.com/dotnet/csharplang/blob/master/Language-Version-History.md#c-2-vs-2005</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26947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https://github.com/dotnet/csharplang/blob/master/Language-Version-History.md#c-3-vs-2008</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18809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https://github.com/dotnet/csharplang/blob/master/Language-Version-History.md#c-4-vs-2010</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204889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async/await, making asynchronous/concurrent programming easier.</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https://github.com/dotnet/csharplang/blob/master/Language-Version-History.md#c-5-vs-2012</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1184073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77914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https://github.com/dotnet/roslyn/graphs/contributors</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137196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cs typeface="Calibri" pitchFamily="34" charset="0"/>
              </a:rPr>
              <a:t>https://github.com/dotnet/roslyn/pulls?q=is%3Aopen+is%3Apr+label%3ACommunity</a:t>
            </a:r>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6084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4/21/2021</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4/21/2021</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4">
            <a:extLst>
              <a:ext uri="{FF2B5EF4-FFF2-40B4-BE49-F238E27FC236}">
                <a16:creationId xmlns:a16="http://schemas.microsoft.com/office/drawing/2014/main" id="{4FEB927F-1222-421B-BB9D-C1A5E882EFE3}"/>
              </a:ext>
            </a:extLst>
          </p:cNvPr>
          <p:cNvGraphicFramePr>
            <a:graphicFrameLocks noGrp="1"/>
          </p:cNvGraphicFramePr>
          <p:nvPr>
            <p:ph idx="1"/>
            <p:extLst>
              <p:ext uri="{D42A27DB-BD31-4B8C-83A1-F6EECF244321}">
                <p14:modId xmlns:p14="http://schemas.microsoft.com/office/powerpoint/2010/main" val="3370028712"/>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CD2C77F7-4001-4167-B724-E13362A47A73}"/>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4</a:t>
            </a:r>
          </a:p>
        </p:txBody>
      </p:sp>
    </p:spTree>
    <p:extLst>
      <p:ext uri="{BB962C8B-B14F-4D97-AF65-F5344CB8AC3E}">
        <p14:creationId xmlns:p14="http://schemas.microsoft.com/office/powerpoint/2010/main" val="492342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4">
            <a:extLst>
              <a:ext uri="{FF2B5EF4-FFF2-40B4-BE49-F238E27FC236}">
                <a16:creationId xmlns:a16="http://schemas.microsoft.com/office/drawing/2014/main" id="{06FDFE9A-3AA8-468C-A5E0-226EB2173959}"/>
              </a:ext>
            </a:extLst>
          </p:cNvPr>
          <p:cNvGraphicFramePr>
            <a:graphicFrameLocks noGrp="1"/>
          </p:cNvGraphicFramePr>
          <p:nvPr>
            <p:ph idx="1"/>
            <p:extLst>
              <p:ext uri="{D42A27DB-BD31-4B8C-83A1-F6EECF244321}">
                <p14:modId xmlns:p14="http://schemas.microsoft.com/office/powerpoint/2010/main" val="3813052005"/>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1F9A228-D2A8-4BDC-A9FF-301C1E0DE960}"/>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5</a:t>
            </a:r>
          </a:p>
        </p:txBody>
      </p:sp>
    </p:spTree>
    <p:extLst>
      <p:ext uri="{BB962C8B-B14F-4D97-AF65-F5344CB8AC3E}">
        <p14:creationId xmlns:p14="http://schemas.microsoft.com/office/powerpoint/2010/main" val="52119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29BD6-754E-4442-915A-DECFDF5198A6}"/>
              </a:ext>
            </a:extLst>
          </p:cNvPr>
          <p:cNvPicPr>
            <a:picLocks noChangeAspect="1"/>
          </p:cNvPicPr>
          <p:nvPr/>
        </p:nvPicPr>
        <p:blipFill>
          <a:blip r:embed="rId3"/>
          <a:stretch>
            <a:fillRect/>
          </a:stretch>
        </p:blipFill>
        <p:spPr>
          <a:xfrm>
            <a:off x="597159" y="367899"/>
            <a:ext cx="10997682" cy="6122202"/>
          </a:xfrm>
          <a:prstGeom prst="rect">
            <a:avLst/>
          </a:prstGeom>
          <a:ln>
            <a:solidFill>
              <a:schemeClr val="accent1">
                <a:shade val="50000"/>
              </a:schemeClr>
            </a:solidFill>
          </a:ln>
        </p:spPr>
      </p:pic>
    </p:spTree>
    <p:extLst>
      <p:ext uri="{BB962C8B-B14F-4D97-AF65-F5344CB8AC3E}">
        <p14:creationId xmlns:p14="http://schemas.microsoft.com/office/powerpoint/2010/main" val="78797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20D2BF-4B44-4C2F-A19F-ACF5DFD5BFDC}"/>
              </a:ext>
            </a:extLst>
          </p:cNvPr>
          <p:cNvPicPr>
            <a:picLocks noChangeAspect="1"/>
          </p:cNvPicPr>
          <p:nvPr/>
        </p:nvPicPr>
        <p:blipFill>
          <a:blip r:embed="rId3"/>
          <a:stretch>
            <a:fillRect/>
          </a:stretch>
        </p:blipFill>
        <p:spPr>
          <a:xfrm>
            <a:off x="2086577" y="319573"/>
            <a:ext cx="8018845" cy="6218853"/>
          </a:xfrm>
          <a:prstGeom prst="rect">
            <a:avLst/>
          </a:prstGeom>
          <a:ln>
            <a:solidFill>
              <a:schemeClr val="accent1"/>
            </a:solidFill>
          </a:ln>
        </p:spPr>
      </p:pic>
    </p:spTree>
    <p:extLst>
      <p:ext uri="{BB962C8B-B14F-4D97-AF65-F5344CB8AC3E}">
        <p14:creationId xmlns:p14="http://schemas.microsoft.com/office/powerpoint/2010/main" val="3302337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9A9D3F-18B3-4D33-A701-3AD1C3813B29}"/>
              </a:ext>
            </a:extLst>
          </p:cNvPr>
          <p:cNvPicPr>
            <a:picLocks noChangeAspect="1"/>
          </p:cNvPicPr>
          <p:nvPr/>
        </p:nvPicPr>
        <p:blipFill>
          <a:blip r:embed="rId3"/>
          <a:stretch>
            <a:fillRect/>
          </a:stretch>
        </p:blipFill>
        <p:spPr>
          <a:xfrm>
            <a:off x="195787" y="1199652"/>
            <a:ext cx="11800426" cy="4458696"/>
          </a:xfrm>
          <a:prstGeom prst="rect">
            <a:avLst/>
          </a:prstGeom>
          <a:ln>
            <a:solidFill>
              <a:schemeClr val="accent1">
                <a:shade val="50000"/>
              </a:schemeClr>
            </a:solidFill>
          </a:ln>
        </p:spPr>
      </p:pic>
    </p:spTree>
    <p:extLst>
      <p:ext uri="{BB962C8B-B14F-4D97-AF65-F5344CB8AC3E}">
        <p14:creationId xmlns:p14="http://schemas.microsoft.com/office/powerpoint/2010/main" val="3336159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5">
            <a:extLst>
              <a:ext uri="{FF2B5EF4-FFF2-40B4-BE49-F238E27FC236}">
                <a16:creationId xmlns:a16="http://schemas.microsoft.com/office/drawing/2014/main" id="{BEE96E58-8398-4135-A7A2-CE5E9555BCFD}"/>
              </a:ext>
            </a:extLst>
          </p:cNvPr>
          <p:cNvGraphicFramePr>
            <a:graphicFrameLocks noGrp="1"/>
          </p:cNvGraphicFramePr>
          <p:nvPr>
            <p:ph idx="1"/>
            <p:extLst>
              <p:ext uri="{D42A27DB-BD31-4B8C-83A1-F6EECF244321}">
                <p14:modId xmlns:p14="http://schemas.microsoft.com/office/powerpoint/2010/main" val="634409289"/>
              </p:ext>
            </p:extLst>
          </p:nvPr>
        </p:nvGraphicFramePr>
        <p:xfrm>
          <a:off x="429768" y="1892808"/>
          <a:ext cx="11465320" cy="3875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A5D9C363-7BB0-4F19-974E-D524A59CF0EF}"/>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6</a:t>
            </a:r>
          </a:p>
        </p:txBody>
      </p:sp>
    </p:spTree>
    <p:extLst>
      <p:ext uri="{BB962C8B-B14F-4D97-AF65-F5344CB8AC3E}">
        <p14:creationId xmlns:p14="http://schemas.microsoft.com/office/powerpoint/2010/main" val="55954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2DCC4DC6-2317-4915-8DD6-E1CE7CFFDFFF}"/>
              </a:ext>
            </a:extLst>
          </p:cNvPr>
          <p:cNvGraphicFramePr>
            <a:graphicFrameLocks/>
          </p:cNvGraphicFramePr>
          <p:nvPr>
            <p:extLst>
              <p:ext uri="{D42A27DB-BD31-4B8C-83A1-F6EECF244321}">
                <p14:modId xmlns:p14="http://schemas.microsoft.com/office/powerpoint/2010/main" val="2931471214"/>
              </p:ext>
            </p:extLst>
          </p:nvPr>
        </p:nvGraphicFramePr>
        <p:xfrm>
          <a:off x="432154" y="1892808"/>
          <a:ext cx="11430000" cy="3750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D40E77C1-33D6-4526-BC3E-4CDB9BB8E735}"/>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7</a:t>
            </a:r>
          </a:p>
        </p:txBody>
      </p:sp>
    </p:spTree>
    <p:extLst>
      <p:ext uri="{BB962C8B-B14F-4D97-AF65-F5344CB8AC3E}">
        <p14:creationId xmlns:p14="http://schemas.microsoft.com/office/powerpoint/2010/main" val="123234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a:extLst>
              <a:ext uri="{FF2B5EF4-FFF2-40B4-BE49-F238E27FC236}">
                <a16:creationId xmlns:a16="http://schemas.microsoft.com/office/drawing/2014/main" id="{5DB3C4D5-D082-44A9-BAD4-91ABD7894C8A}"/>
              </a:ext>
            </a:extLst>
          </p:cNvPr>
          <p:cNvGraphicFramePr>
            <a:graphicFrameLocks noGrp="1"/>
          </p:cNvGraphicFramePr>
          <p:nvPr>
            <p:ph idx="1"/>
            <p:extLst>
              <p:ext uri="{D42A27DB-BD31-4B8C-83A1-F6EECF244321}">
                <p14:modId xmlns:p14="http://schemas.microsoft.com/office/powerpoint/2010/main" val="67601092"/>
              </p:ext>
            </p:extLst>
          </p:nvPr>
        </p:nvGraphicFramePr>
        <p:xfrm>
          <a:off x="432154" y="1892808"/>
          <a:ext cx="11430000" cy="354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96ABE308-E8CF-46CB-9A52-25DFF532B959}"/>
              </a:ext>
            </a:extLst>
          </p:cNvPr>
          <p:cNvSpPr txBox="1"/>
          <p:nvPr/>
        </p:nvSpPr>
        <p:spPr>
          <a:xfrm>
            <a:off x="4440675" y="422664"/>
            <a:ext cx="3310651" cy="923330"/>
          </a:xfrm>
          <a:prstGeom prst="rect">
            <a:avLst/>
          </a:prstGeom>
          <a:noFill/>
        </p:spPr>
        <p:txBody>
          <a:bodyPr wrap="none" rtlCol="0" anchor="ctr" anchorCtr="0">
            <a:spAutoFit/>
          </a:bodyPr>
          <a:lstStyle/>
          <a:p>
            <a:pPr algn="ctr"/>
            <a:r>
              <a:rPr lang="en-US" sz="5400" dirty="0"/>
              <a:t>Version 7.1</a:t>
            </a:r>
          </a:p>
        </p:txBody>
      </p:sp>
    </p:spTree>
    <p:extLst>
      <p:ext uri="{BB962C8B-B14F-4D97-AF65-F5344CB8AC3E}">
        <p14:creationId xmlns:p14="http://schemas.microsoft.com/office/powerpoint/2010/main" val="88956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F7F11773-C5E6-42D1-AE44-52A965DCB23C}"/>
              </a:ext>
            </a:extLst>
          </p:cNvPr>
          <p:cNvGraphicFramePr>
            <a:graphicFrameLocks noGrp="1"/>
          </p:cNvGraphicFramePr>
          <p:nvPr>
            <p:ph idx="1"/>
            <p:extLst>
              <p:ext uri="{D42A27DB-BD31-4B8C-83A1-F6EECF244321}">
                <p14:modId xmlns:p14="http://schemas.microsoft.com/office/powerpoint/2010/main" val="3263042648"/>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777E4AC6-A387-47AB-919F-03DCFC8955BA}"/>
              </a:ext>
            </a:extLst>
          </p:cNvPr>
          <p:cNvSpPr txBox="1"/>
          <p:nvPr/>
        </p:nvSpPr>
        <p:spPr>
          <a:xfrm>
            <a:off x="4440675" y="422664"/>
            <a:ext cx="3310651" cy="923330"/>
          </a:xfrm>
          <a:prstGeom prst="rect">
            <a:avLst/>
          </a:prstGeom>
          <a:noFill/>
        </p:spPr>
        <p:txBody>
          <a:bodyPr wrap="none" rtlCol="0" anchor="ctr" anchorCtr="0">
            <a:spAutoFit/>
          </a:bodyPr>
          <a:lstStyle/>
          <a:p>
            <a:pPr algn="ctr"/>
            <a:r>
              <a:rPr lang="en-US" sz="5400" dirty="0"/>
              <a:t>Version 7.2</a:t>
            </a:r>
          </a:p>
        </p:txBody>
      </p:sp>
    </p:spTree>
    <p:extLst>
      <p:ext uri="{BB962C8B-B14F-4D97-AF65-F5344CB8AC3E}">
        <p14:creationId xmlns:p14="http://schemas.microsoft.com/office/powerpoint/2010/main" val="274561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6">
            <a:extLst>
              <a:ext uri="{FF2B5EF4-FFF2-40B4-BE49-F238E27FC236}">
                <a16:creationId xmlns:a16="http://schemas.microsoft.com/office/drawing/2014/main" id="{E1ADDBE7-75A7-4182-A861-F342508DC4FB}"/>
              </a:ext>
            </a:extLst>
          </p:cNvPr>
          <p:cNvGraphicFramePr>
            <a:graphicFrameLocks noGrp="1"/>
          </p:cNvGraphicFramePr>
          <p:nvPr>
            <p:ph idx="1"/>
            <p:extLst>
              <p:ext uri="{D42A27DB-BD31-4B8C-83A1-F6EECF244321}">
                <p14:modId xmlns:p14="http://schemas.microsoft.com/office/powerpoint/2010/main" val="3686373393"/>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95D80DC-CD54-446C-9D64-F994E69DB3AA}"/>
              </a:ext>
            </a:extLst>
          </p:cNvPr>
          <p:cNvSpPr txBox="1"/>
          <p:nvPr/>
        </p:nvSpPr>
        <p:spPr>
          <a:xfrm>
            <a:off x="4440675" y="422664"/>
            <a:ext cx="3310651" cy="923330"/>
          </a:xfrm>
          <a:prstGeom prst="rect">
            <a:avLst/>
          </a:prstGeom>
          <a:noFill/>
        </p:spPr>
        <p:txBody>
          <a:bodyPr wrap="none" rtlCol="0" anchor="ctr" anchorCtr="0">
            <a:spAutoFit/>
          </a:bodyPr>
          <a:lstStyle/>
          <a:p>
            <a:pPr algn="ctr"/>
            <a:r>
              <a:rPr lang="en-US" sz="5400" dirty="0"/>
              <a:t>Version 7.3</a:t>
            </a:r>
          </a:p>
        </p:txBody>
      </p:sp>
    </p:spTree>
    <p:extLst>
      <p:ext uri="{BB962C8B-B14F-4D97-AF65-F5344CB8AC3E}">
        <p14:creationId xmlns:p14="http://schemas.microsoft.com/office/powerpoint/2010/main" val="2123923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2950168238"/>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926301EF-1BBC-4BE1-9EF0-6C0A4B3F8B29}"/>
              </a:ext>
            </a:extLst>
          </p:cNvPr>
          <p:cNvSpPr txBox="1"/>
          <p:nvPr/>
        </p:nvSpPr>
        <p:spPr>
          <a:xfrm>
            <a:off x="4703568" y="422664"/>
            <a:ext cx="2784866" cy="923330"/>
          </a:xfrm>
          <a:prstGeom prst="rect">
            <a:avLst/>
          </a:prstGeom>
          <a:noFill/>
        </p:spPr>
        <p:txBody>
          <a:bodyPr wrap="none" rtlCol="0" anchor="ctr" anchorCtr="0">
            <a:spAutoFit/>
          </a:bodyPr>
          <a:lstStyle/>
          <a:p>
            <a:pPr algn="ctr"/>
            <a:r>
              <a:rPr lang="en-US" sz="5400" dirty="0"/>
              <a:t>Version 8</a:t>
            </a:r>
          </a:p>
        </p:txBody>
      </p:sp>
    </p:spTree>
    <p:extLst>
      <p:ext uri="{BB962C8B-B14F-4D97-AF65-F5344CB8AC3E}">
        <p14:creationId xmlns:p14="http://schemas.microsoft.com/office/powerpoint/2010/main" val="4125702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E13A2A9-9B80-4F26-B791-A45CFB4ECCD8}"/>
              </a:ext>
            </a:extLst>
          </p:cNvPr>
          <p:cNvSpPr txBox="1"/>
          <p:nvPr/>
        </p:nvSpPr>
        <p:spPr>
          <a:xfrm>
            <a:off x="238708" y="428178"/>
            <a:ext cx="11714584" cy="6001643"/>
          </a:xfrm>
          <a:prstGeom prst="rect">
            <a:avLst/>
          </a:prstGeom>
          <a:noFill/>
        </p:spPr>
        <p:txBody>
          <a:bodyPr wrap="square" anchor="ctr" anchorCtr="0">
            <a:spAutoFit/>
          </a:bodyPr>
          <a:lstStyle/>
          <a:p>
            <a:r>
              <a:rPr lang="en-US" sz="2400" dirty="0"/>
              <a:t>Many of the C# 8.0 language features have platform dependencies. Async streams, indexers and ranges all rely on new framework types that will be part of .NET Standard 2.1. As Immo describes in his post Announcing .NET Standard 2.1, .NET Core 3.0 as well as Xamarin, Unity and Mono will all implement .NET Standard 2.1, but .NET Framework 4.8 will not. This means that the types required to use these features won’t be available on .NET Framework 4.8. Likewise, default interface member implementations rely on new runtime enhancements, and we will not make those in the .NET Runtime 4.8 either.</a:t>
            </a:r>
          </a:p>
          <a:p>
            <a:endParaRPr lang="en-US" sz="2400" dirty="0"/>
          </a:p>
          <a:p>
            <a:r>
              <a:rPr lang="en-US" sz="2400" dirty="0"/>
              <a:t>For this reason, </a:t>
            </a:r>
            <a:r>
              <a:rPr lang="en-US" sz="2400" b="1" dirty="0"/>
              <a:t>using C# 8.0 is only supported on platforms that implement .NET Standard 2.1</a:t>
            </a:r>
            <a:r>
              <a:rPr lang="en-US" sz="2400" dirty="0"/>
              <a:t>. The need to keep the runtime stable has prevented us from implementing new language features in it for more than a decade. With the side-by-side and open-source nature of the modern runtimes, we feel that we can responsibly evolve them again, and do language design with that in mind. Scott explained in his Update on .NET Core 3.0 and .NET Framework 4.8 that .NET Framework is going to see less innovation in the future, instead focusing on stability and reliability. Given that, we think it is better for it to miss out on some language features than for nobody to get them.</a:t>
            </a:r>
          </a:p>
        </p:txBody>
      </p:sp>
    </p:spTree>
    <p:extLst>
      <p:ext uri="{BB962C8B-B14F-4D97-AF65-F5344CB8AC3E}">
        <p14:creationId xmlns:p14="http://schemas.microsoft.com/office/powerpoint/2010/main" val="3433582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2433649466"/>
              </p:ext>
            </p:extLst>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8D78ACD-38CA-4F27-ACDE-DBED08DCC63F}"/>
              </a:ext>
            </a:extLst>
          </p:cNvPr>
          <p:cNvSpPr txBox="1"/>
          <p:nvPr/>
        </p:nvSpPr>
        <p:spPr>
          <a:xfrm>
            <a:off x="4703568" y="422664"/>
            <a:ext cx="2784866" cy="923330"/>
          </a:xfrm>
          <a:prstGeom prst="rect">
            <a:avLst/>
          </a:prstGeom>
          <a:noFill/>
        </p:spPr>
        <p:txBody>
          <a:bodyPr wrap="none" rtlCol="0" anchor="ctr" anchorCtr="0">
            <a:spAutoFit/>
          </a:bodyPr>
          <a:lstStyle/>
          <a:p>
            <a:pPr algn="ctr"/>
            <a:r>
              <a:rPr lang="en-US" sz="5400" dirty="0"/>
              <a:t>Version 9</a:t>
            </a:r>
          </a:p>
        </p:txBody>
      </p:sp>
    </p:spTree>
    <p:extLst>
      <p:ext uri="{BB962C8B-B14F-4D97-AF65-F5344CB8AC3E}">
        <p14:creationId xmlns:p14="http://schemas.microsoft.com/office/powerpoint/2010/main" val="1356598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C#9 Features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268982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nvPr>
        </p:nvGraphicFramePr>
        <p:xfrm>
          <a:off x="432154" y="18928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8D78ACD-38CA-4F27-ACDE-DBED08DCC63F}"/>
              </a:ext>
            </a:extLst>
          </p:cNvPr>
          <p:cNvSpPr txBox="1"/>
          <p:nvPr/>
        </p:nvSpPr>
        <p:spPr>
          <a:xfrm>
            <a:off x="4703571" y="422664"/>
            <a:ext cx="2784866" cy="923330"/>
          </a:xfrm>
          <a:prstGeom prst="rect">
            <a:avLst/>
          </a:prstGeom>
          <a:noFill/>
        </p:spPr>
        <p:txBody>
          <a:bodyPr wrap="none" rtlCol="0" anchor="ctr" anchorCtr="0">
            <a:spAutoFit/>
          </a:bodyPr>
          <a:lstStyle/>
          <a:p>
            <a:pPr algn="ctr"/>
            <a:r>
              <a:rPr lang="en-US" sz="5400" dirty="0"/>
              <a:t>Version 9</a:t>
            </a:r>
          </a:p>
        </p:txBody>
      </p:sp>
    </p:spTree>
    <p:extLst>
      <p:ext uri="{BB962C8B-B14F-4D97-AF65-F5344CB8AC3E}">
        <p14:creationId xmlns:p14="http://schemas.microsoft.com/office/powerpoint/2010/main" val="1385354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Future Directions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357576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184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E83B3B-0EE8-46C5-9258-38AD7D8180F4}"/>
              </a:ext>
            </a:extLst>
          </p:cNvPr>
          <p:cNvGraphicFramePr>
            <a:graphicFrameLocks noGrp="1"/>
          </p:cNvGraphicFramePr>
          <p:nvPr>
            <p:ph idx="1"/>
            <p:extLst>
              <p:ext uri="{D42A27DB-BD31-4B8C-83A1-F6EECF244321}">
                <p14:modId xmlns:p14="http://schemas.microsoft.com/office/powerpoint/2010/main" val="840502795"/>
              </p:ext>
            </p:extLst>
          </p:nvPr>
        </p:nvGraphicFramePr>
        <p:xfrm>
          <a:off x="509078" y="1519583"/>
          <a:ext cx="11051924" cy="4947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70C0167-E771-4FCC-9937-D447E0D52FDA}"/>
              </a:ext>
            </a:extLst>
          </p:cNvPr>
          <p:cNvSpPr txBox="1"/>
          <p:nvPr/>
        </p:nvSpPr>
        <p:spPr>
          <a:xfrm>
            <a:off x="3937529" y="422664"/>
            <a:ext cx="4316951" cy="923330"/>
          </a:xfrm>
          <a:prstGeom prst="rect">
            <a:avLst/>
          </a:prstGeom>
          <a:noFill/>
        </p:spPr>
        <p:txBody>
          <a:bodyPr wrap="none" rtlCol="0" anchor="ctr" anchorCtr="0">
            <a:spAutoFit/>
          </a:bodyPr>
          <a:lstStyle/>
          <a:p>
            <a:pPr algn="ctr"/>
            <a:r>
              <a:rPr lang="en-US" sz="5400" dirty="0"/>
              <a:t>Version “Next”</a:t>
            </a:r>
          </a:p>
        </p:txBody>
      </p:sp>
    </p:spTree>
    <p:extLst>
      <p:ext uri="{BB962C8B-B14F-4D97-AF65-F5344CB8AC3E}">
        <p14:creationId xmlns:p14="http://schemas.microsoft.com/office/powerpoint/2010/main" val="334541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7CEDB5-25B5-4245-9289-92F2F2DCB1D0}"/>
              </a:ext>
            </a:extLst>
          </p:cNvPr>
          <p:cNvPicPr>
            <a:picLocks noChangeAspect="1"/>
          </p:cNvPicPr>
          <p:nvPr/>
        </p:nvPicPr>
        <p:blipFill>
          <a:blip r:embed="rId3"/>
          <a:stretch>
            <a:fillRect/>
          </a:stretch>
        </p:blipFill>
        <p:spPr>
          <a:xfrm>
            <a:off x="738727" y="1028738"/>
            <a:ext cx="10714546" cy="4800523"/>
          </a:xfrm>
          <a:prstGeom prst="rect">
            <a:avLst/>
          </a:prstGeom>
          <a:ln>
            <a:solidFill>
              <a:schemeClr val="accent1">
                <a:shade val="50000"/>
              </a:schemeClr>
            </a:solidFill>
          </a:ln>
        </p:spPr>
      </p:pic>
    </p:spTree>
    <p:extLst>
      <p:ext uri="{BB962C8B-B14F-4D97-AF65-F5344CB8AC3E}">
        <p14:creationId xmlns:p14="http://schemas.microsoft.com/office/powerpoint/2010/main" val="597887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07CA1-AA18-41A0-981E-00CD5865EC2D}"/>
              </a:ext>
            </a:extLst>
          </p:cNvPr>
          <p:cNvPicPr>
            <a:picLocks noChangeAspect="1"/>
          </p:cNvPicPr>
          <p:nvPr/>
        </p:nvPicPr>
        <p:blipFill>
          <a:blip r:embed="rId3"/>
          <a:stretch>
            <a:fillRect/>
          </a:stretch>
        </p:blipFill>
        <p:spPr>
          <a:xfrm>
            <a:off x="1548948" y="736000"/>
            <a:ext cx="9094103" cy="5385999"/>
          </a:xfrm>
          <a:prstGeom prst="rect">
            <a:avLst/>
          </a:prstGeom>
          <a:ln>
            <a:solidFill>
              <a:schemeClr val="accent1">
                <a:shade val="50000"/>
              </a:schemeClr>
            </a:solidFill>
          </a:ln>
        </p:spPr>
      </p:pic>
    </p:spTree>
    <p:extLst>
      <p:ext uri="{BB962C8B-B14F-4D97-AF65-F5344CB8AC3E}">
        <p14:creationId xmlns:p14="http://schemas.microsoft.com/office/powerpoint/2010/main" val="148637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https://github.com/JasonBock/WhatsNewInCSharp9</a:t>
            </a:r>
          </a:p>
          <a:p>
            <a:pPr marL="68580" indent="0" algn="ctr">
              <a:buNone/>
            </a:pPr>
            <a:r>
              <a:rPr lang="en-US" sz="2400" dirty="0"/>
              <a:t>https://github.com/JasonBock/InlineMapping</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398C88-20FC-4540-A656-C1C6FA062A54}"/>
              </a:ext>
            </a:extLst>
          </p:cNvPr>
          <p:cNvPicPr>
            <a:picLocks noChangeAspect="1"/>
          </p:cNvPicPr>
          <p:nvPr/>
        </p:nvPicPr>
        <p:blipFill>
          <a:blip r:embed="rId3"/>
          <a:stretch>
            <a:fillRect/>
          </a:stretch>
        </p:blipFill>
        <p:spPr>
          <a:xfrm>
            <a:off x="475217" y="1214202"/>
            <a:ext cx="11241565" cy="4429596"/>
          </a:xfrm>
          <a:prstGeom prst="rect">
            <a:avLst/>
          </a:prstGeom>
          <a:ln>
            <a:solidFill>
              <a:schemeClr val="accent1">
                <a:shade val="50000"/>
              </a:schemeClr>
            </a:solidFill>
          </a:ln>
        </p:spPr>
      </p:pic>
    </p:spTree>
    <p:extLst>
      <p:ext uri="{BB962C8B-B14F-4D97-AF65-F5344CB8AC3E}">
        <p14:creationId xmlns:p14="http://schemas.microsoft.com/office/powerpoint/2010/main" val="374997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44CA2B-D619-423A-8519-99B70E09F972}"/>
              </a:ext>
            </a:extLst>
          </p:cNvPr>
          <p:cNvPicPr>
            <a:picLocks noChangeAspect="1"/>
          </p:cNvPicPr>
          <p:nvPr/>
        </p:nvPicPr>
        <p:blipFill>
          <a:blip r:embed="rId3"/>
          <a:stretch>
            <a:fillRect/>
          </a:stretch>
        </p:blipFill>
        <p:spPr>
          <a:xfrm>
            <a:off x="1202240" y="812639"/>
            <a:ext cx="9787519" cy="5232722"/>
          </a:xfrm>
          <a:prstGeom prst="rect">
            <a:avLst/>
          </a:prstGeom>
          <a:ln>
            <a:solidFill>
              <a:schemeClr val="accent1">
                <a:shade val="50000"/>
              </a:schemeClr>
            </a:solidFill>
          </a:ln>
        </p:spPr>
      </p:pic>
    </p:spTree>
    <p:extLst>
      <p:ext uri="{BB962C8B-B14F-4D97-AF65-F5344CB8AC3E}">
        <p14:creationId xmlns:p14="http://schemas.microsoft.com/office/powerpoint/2010/main" val="199323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62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a:t>Jason Bock</a:t>
            </a:r>
            <a:endParaRPr lang="en-US" dirty="0"/>
          </a:p>
        </p:txBody>
      </p:sp>
      <p:sp>
        <p:nvSpPr>
          <p:cNvPr id="5" name="TextBox 4">
            <a:extLst>
              <a:ext uri="{FF2B5EF4-FFF2-40B4-BE49-F238E27FC236}">
                <a16:creationId xmlns:a16="http://schemas.microsoft.com/office/drawing/2014/main" id="{04B3E84D-B7D6-46FB-BE35-D3CFB2E1E0CD}"/>
              </a:ext>
            </a:extLst>
          </p:cNvPr>
          <p:cNvSpPr txBox="1"/>
          <p:nvPr/>
        </p:nvSpPr>
        <p:spPr>
          <a:xfrm>
            <a:off x="0" y="5292709"/>
            <a:ext cx="9670912" cy="1565291"/>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https://github.com/JasonBock/WhatsNewInCSharp9</a:t>
            </a:r>
          </a:p>
          <a:p>
            <a:pPr marL="285750" indent="-285750">
              <a:buClr>
                <a:schemeClr val="tx1"/>
              </a:buClr>
              <a:buFont typeface="Arial" panose="020B0604020202020204" pitchFamily="34" charset="0"/>
              <a:buChar char="•"/>
            </a:pPr>
            <a:r>
              <a:rPr lang="en-US" dirty="0"/>
              <a:t>https://github.com/JasonBock/InlineMapping</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Language Evolution</a:t>
            </a:r>
          </a:p>
          <a:p>
            <a:r>
              <a:rPr lang="en-US" dirty="0"/>
              <a:t>C#9 Features</a:t>
            </a:r>
          </a:p>
          <a:p>
            <a:r>
              <a:rPr lang="en-US" dirty="0"/>
              <a:t>Future Directions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4201267" y="4569727"/>
            <a:ext cx="6724084" cy="1569660"/>
          </a:xfrm>
          <a:prstGeom prst="rect">
            <a:avLst/>
          </a:prstGeom>
          <a:noFill/>
        </p:spPr>
        <p:txBody>
          <a:bodyPr wrap="none" rtlCol="0">
            <a:spAutoFit/>
          </a:bodyPr>
          <a:lstStyle/>
          <a:p>
            <a:pPr algn="ctr"/>
            <a:r>
              <a:rPr lang="en-US" sz="2400" dirty="0"/>
              <a:t>Remember…</a:t>
            </a:r>
          </a:p>
          <a:p>
            <a:pPr algn="ctr"/>
            <a:r>
              <a:rPr lang="en-US" sz="2400" dirty="0"/>
              <a:t>https://github.com/JasonBock/WhatsNewInCSharp9</a:t>
            </a:r>
          </a:p>
          <a:p>
            <a:pPr algn="ctr"/>
            <a:r>
              <a:rPr lang="en-US" sz="2400" dirty="0"/>
              <a:t>https://github.com/JasonBock/InlineMapping</a:t>
            </a:r>
          </a:p>
          <a:p>
            <a:pPr algn="ct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Language Evolution</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6879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18B708-B60E-443F-999C-E376A4BA8C77}"/>
              </a:ext>
            </a:extLst>
          </p:cNvPr>
          <p:cNvSpPr txBox="1"/>
          <p:nvPr/>
        </p:nvSpPr>
        <p:spPr>
          <a:xfrm>
            <a:off x="4042390" y="1128367"/>
            <a:ext cx="4107215" cy="4601260"/>
          </a:xfrm>
          <a:prstGeom prst="rect">
            <a:avLst/>
          </a:prstGeom>
          <a:noFill/>
        </p:spPr>
        <p:txBody>
          <a:bodyPr wrap="none" rtlCol="0" anchor="ctr" anchorCtr="0">
            <a:spAutoFit/>
          </a:bodyPr>
          <a:lstStyle/>
          <a:p>
            <a:pPr algn="ctr"/>
            <a:r>
              <a:rPr lang="en-US" sz="239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a:t>
            </a:r>
          </a:p>
          <a:p>
            <a:pPr algn="ctr"/>
            <a:r>
              <a:rPr lang="en-US" sz="4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Est. 2002</a:t>
            </a:r>
            <a:endParaRPr lang="en-US"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29423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5">
            <a:extLst>
              <a:ext uri="{FF2B5EF4-FFF2-40B4-BE49-F238E27FC236}">
                <a16:creationId xmlns:a16="http://schemas.microsoft.com/office/drawing/2014/main" id="{DCDCB785-658B-4F1E-AB7A-57822DF80E6D}"/>
              </a:ext>
            </a:extLst>
          </p:cNvPr>
          <p:cNvGraphicFramePr>
            <a:graphicFrameLocks noGrp="1"/>
          </p:cNvGraphicFramePr>
          <p:nvPr>
            <p:ph idx="1"/>
            <p:extLst>
              <p:ext uri="{D42A27DB-BD31-4B8C-83A1-F6EECF244321}">
                <p14:modId xmlns:p14="http://schemas.microsoft.com/office/powerpoint/2010/main" val="536348208"/>
              </p:ext>
            </p:extLst>
          </p:nvPr>
        </p:nvGraphicFramePr>
        <p:xfrm>
          <a:off x="432153" y="1888963"/>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581FB1-98B7-48B8-88C6-916AD73A0833}"/>
              </a:ext>
            </a:extLst>
          </p:cNvPr>
          <p:cNvSpPr txBox="1"/>
          <p:nvPr/>
        </p:nvSpPr>
        <p:spPr>
          <a:xfrm>
            <a:off x="4703567" y="422664"/>
            <a:ext cx="2784865" cy="923330"/>
          </a:xfrm>
          <a:prstGeom prst="rect">
            <a:avLst/>
          </a:prstGeom>
          <a:noFill/>
        </p:spPr>
        <p:txBody>
          <a:bodyPr wrap="none" rtlCol="0" anchor="ctr" anchorCtr="0">
            <a:spAutoFit/>
          </a:bodyPr>
          <a:lstStyle/>
          <a:p>
            <a:pPr algn="ctr"/>
            <a:r>
              <a:rPr lang="en-US" sz="5400" dirty="0"/>
              <a:t>Version 1</a:t>
            </a:r>
          </a:p>
        </p:txBody>
      </p:sp>
    </p:spTree>
    <p:extLst>
      <p:ext uri="{BB962C8B-B14F-4D97-AF65-F5344CB8AC3E}">
        <p14:creationId xmlns:p14="http://schemas.microsoft.com/office/powerpoint/2010/main" val="1892218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9A16DBB6-7A2F-4B80-97FC-5E9087BB9047}"/>
              </a:ext>
            </a:extLst>
          </p:cNvPr>
          <p:cNvGraphicFramePr>
            <a:graphicFrameLocks noGrp="1"/>
          </p:cNvGraphicFramePr>
          <p:nvPr>
            <p:ph idx="1"/>
            <p:extLst>
              <p:ext uri="{D42A27DB-BD31-4B8C-83A1-F6EECF244321}">
                <p14:modId xmlns:p14="http://schemas.microsoft.com/office/powerpoint/2010/main" val="1331253594"/>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F1E0FF19-5A72-4082-91F2-DF4173400027}"/>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2</a:t>
            </a:r>
          </a:p>
        </p:txBody>
      </p:sp>
    </p:spTree>
    <p:extLst>
      <p:ext uri="{BB962C8B-B14F-4D97-AF65-F5344CB8AC3E}">
        <p14:creationId xmlns:p14="http://schemas.microsoft.com/office/powerpoint/2010/main" val="3957780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4">
            <a:extLst>
              <a:ext uri="{FF2B5EF4-FFF2-40B4-BE49-F238E27FC236}">
                <a16:creationId xmlns:a16="http://schemas.microsoft.com/office/drawing/2014/main" id="{E5E6FB3C-E539-449A-A2CC-8903F0FEC44A}"/>
              </a:ext>
            </a:extLst>
          </p:cNvPr>
          <p:cNvGraphicFramePr>
            <a:graphicFrameLocks noGrp="1"/>
          </p:cNvGraphicFramePr>
          <p:nvPr>
            <p:ph idx="1"/>
            <p:extLst>
              <p:ext uri="{D42A27DB-BD31-4B8C-83A1-F6EECF244321}">
                <p14:modId xmlns:p14="http://schemas.microsoft.com/office/powerpoint/2010/main" val="2533673680"/>
              </p:ext>
            </p:extLst>
          </p:nvPr>
        </p:nvGraphicFramePr>
        <p:xfrm>
          <a:off x="432154" y="1892808"/>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D8D84E44-9BB8-46AB-B2A4-0A321390F069}"/>
              </a:ext>
            </a:extLst>
          </p:cNvPr>
          <p:cNvSpPr txBox="1"/>
          <p:nvPr/>
        </p:nvSpPr>
        <p:spPr>
          <a:xfrm>
            <a:off x="4703567" y="422664"/>
            <a:ext cx="2784866" cy="923330"/>
          </a:xfrm>
          <a:prstGeom prst="rect">
            <a:avLst/>
          </a:prstGeom>
          <a:noFill/>
        </p:spPr>
        <p:txBody>
          <a:bodyPr wrap="none" rtlCol="0" anchor="ctr" anchorCtr="0">
            <a:spAutoFit/>
          </a:bodyPr>
          <a:lstStyle/>
          <a:p>
            <a:pPr algn="ctr"/>
            <a:r>
              <a:rPr lang="en-US" sz="5400" dirty="0"/>
              <a:t>Version 3</a:t>
            </a:r>
          </a:p>
        </p:txBody>
      </p:sp>
    </p:spTree>
    <p:extLst>
      <p:ext uri="{BB962C8B-B14F-4D97-AF65-F5344CB8AC3E}">
        <p14:creationId xmlns:p14="http://schemas.microsoft.com/office/powerpoint/2010/main" val="3646965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TotalTime>
  <Words>4764</Words>
  <Application>Microsoft Office PowerPoint</Application>
  <PresentationFormat>Widescreen</PresentationFormat>
  <Paragraphs>474</Paragraphs>
  <Slides>33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Franklin Gothic Medium</vt:lpstr>
      <vt:lpstr>Open Sans SemiBold</vt:lpstr>
      <vt:lpstr>Office Theme</vt:lpstr>
      <vt:lpstr>What’s New in C#9</vt:lpstr>
      <vt:lpstr>Personal Info</vt:lpstr>
      <vt:lpstr>Downloads</vt:lpstr>
      <vt:lpstr>Overview</vt:lpstr>
      <vt:lpstr>Language 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C#9 Features</vt:lpstr>
      <vt:lpstr>PowerPoint Presentation</vt:lpstr>
      <vt:lpstr>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New in C#9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18</cp:revision>
  <dcterms:created xsi:type="dcterms:W3CDTF">2020-06-05T19:52:21Z</dcterms:created>
  <dcterms:modified xsi:type="dcterms:W3CDTF">2021-04-22T12:24:23Z</dcterms:modified>
</cp:coreProperties>
</file>